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4"/>
  </p:sldMasterIdLst>
  <p:notesMasterIdLst>
    <p:notesMasterId r:id="rId25"/>
  </p:notesMasterIdLst>
  <p:handoutMasterIdLst>
    <p:handoutMasterId r:id="rId26"/>
  </p:handoutMasterIdLst>
  <p:sldIdLst>
    <p:sldId id="338" r:id="rId5"/>
    <p:sldId id="385" r:id="rId6"/>
    <p:sldId id="363" r:id="rId7"/>
    <p:sldId id="364" r:id="rId8"/>
    <p:sldId id="366" r:id="rId9"/>
    <p:sldId id="369" r:id="rId10"/>
    <p:sldId id="368" r:id="rId11"/>
    <p:sldId id="372" r:id="rId12"/>
    <p:sldId id="365" r:id="rId13"/>
    <p:sldId id="370" r:id="rId14"/>
    <p:sldId id="373" r:id="rId15"/>
    <p:sldId id="371" r:id="rId16"/>
    <p:sldId id="376" r:id="rId17"/>
    <p:sldId id="379" r:id="rId18"/>
    <p:sldId id="380" r:id="rId19"/>
    <p:sldId id="382" r:id="rId20"/>
    <p:sldId id="377" r:id="rId21"/>
    <p:sldId id="383" r:id="rId22"/>
    <p:sldId id="378" r:id="rId23"/>
    <p:sldId id="381" r:id="rId24"/>
  </p:sldIdLst>
  <p:sldSz cx="9144000" cy="6858000" type="screen4x3"/>
  <p:notesSz cx="7010400" cy="92964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159" autoAdjust="0"/>
    <p:restoredTop sz="83604" autoAdjust="0"/>
  </p:normalViewPr>
  <p:slideViewPr>
    <p:cSldViewPr>
      <p:cViewPr>
        <p:scale>
          <a:sx n="80" d="100"/>
          <a:sy n="80" d="100"/>
        </p:scale>
        <p:origin x="-37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Residential</c:v>
                </c:pt>
                <c:pt idx="1">
                  <c:v>Commercial</c:v>
                </c:pt>
                <c:pt idx="2">
                  <c:v>Utility Scale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180</c:v>
                </c:pt>
                <c:pt idx="1">
                  <c:v>180</c:v>
                </c:pt>
                <c:pt idx="2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Residential</c:v>
                </c:pt>
                <c:pt idx="1">
                  <c:v>Commercial</c:v>
                </c:pt>
                <c:pt idx="2">
                  <c:v>Utility Scale 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115</c:v>
                </c:pt>
                <c:pt idx="1">
                  <c:v>115</c:v>
                </c:pt>
                <c:pt idx="2">
                  <c:v>93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Residential</c:v>
                </c:pt>
                <c:pt idx="1">
                  <c:v>Commercial</c:v>
                </c:pt>
                <c:pt idx="2">
                  <c:v>Utility Scale 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152</c:v>
                </c:pt>
                <c:pt idx="1">
                  <c:v>152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Residential</c:v>
                </c:pt>
                <c:pt idx="1">
                  <c:v>Commercial</c:v>
                </c:pt>
                <c:pt idx="2">
                  <c:v>Utility Scale 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165</c:v>
                </c:pt>
                <c:pt idx="1">
                  <c:v>165</c:v>
                </c:pt>
                <c:pt idx="2">
                  <c:v>1600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2510208"/>
        <c:axId val="82590720"/>
      </c:barChart>
      <c:catAx>
        <c:axId val="82510208"/>
        <c:scaling>
          <c:orientation val="minMax"/>
        </c:scaling>
        <c:delete val="0"/>
        <c:axPos val="b"/>
        <c:majorTickMark val="out"/>
        <c:minorTickMark val="none"/>
        <c:tickLblPos val="nextTo"/>
        <c:crossAx val="82590720"/>
        <c:crosses val="autoZero"/>
        <c:auto val="1"/>
        <c:lblAlgn val="ctr"/>
        <c:lblOffset val="100"/>
        <c:noMultiLvlLbl val="0"/>
      </c:catAx>
      <c:valAx>
        <c:axId val="825907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25102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Installed 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Utility Scale</c:v>
                </c:pt>
                <c:pt idx="1">
                  <c:v>Rooftop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1600</c:v>
                </c:pt>
                <c:pt idx="1">
                  <c:v>1300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Forecast by 2020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Utility Scale</c:v>
                </c:pt>
                <c:pt idx="1">
                  <c:v>Rooftop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7000</c:v>
                </c:pt>
                <c:pt idx="1">
                  <c:v>5000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696128"/>
        <c:axId val="110313472"/>
      </c:barChart>
      <c:catAx>
        <c:axId val="45696128"/>
        <c:scaling>
          <c:orientation val="minMax"/>
        </c:scaling>
        <c:delete val="0"/>
        <c:axPos val="b"/>
        <c:majorTickMark val="out"/>
        <c:minorTickMark val="none"/>
        <c:tickLblPos val="nextTo"/>
        <c:crossAx val="110313472"/>
        <c:crosses val="autoZero"/>
        <c:auto val="1"/>
        <c:lblAlgn val="ctr"/>
        <c:lblOffset val="100"/>
        <c:noMultiLvlLbl val="0"/>
      </c:catAx>
      <c:valAx>
        <c:axId val="1103134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6961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Avg Price ($/kWh)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RAM 1</c:v>
                </c:pt>
                <c:pt idx="1">
                  <c:v>RAM 2</c:v>
                </c:pt>
                <c:pt idx="2">
                  <c:v>RAM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0.09</c:v>
                </c:pt>
                <c:pt idx="1">
                  <c:v>0.09</c:v>
                </c:pt>
                <c:pt idx="2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108864"/>
        <c:axId val="131110784"/>
      </c:barChart>
      <c:catAx>
        <c:axId val="1311088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1110784"/>
        <c:crosses val="autoZero"/>
        <c:auto val="1"/>
        <c:lblAlgn val="ctr"/>
        <c:lblOffset val="100"/>
        <c:noMultiLvlLbl val="0"/>
      </c:catAx>
      <c:valAx>
        <c:axId val="131110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110886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MW Volume</c:v>
                </c:pt>
              </c:strCache>
            </c:strRef>
          </c:tx>
          <c:marker>
            <c:symbol val="none"/>
          </c:marker>
          <c:cat>
            <c:strRef>
              <c:f>Sheet1!$A$2:$A$9</c:f>
              <c:strCache>
                <c:ptCount val="8"/>
                <c:pt idx="0">
                  <c:v>Step 1</c:v>
                </c:pt>
                <c:pt idx="1">
                  <c:v>Step 2</c:v>
                </c:pt>
                <c:pt idx="2">
                  <c:v>Step 3</c:v>
                </c:pt>
                <c:pt idx="3">
                  <c:v>Step 4</c:v>
                </c:pt>
                <c:pt idx="4">
                  <c:v>Step 5</c:v>
                </c:pt>
                <c:pt idx="5">
                  <c:v>Step 6</c:v>
                </c:pt>
                <c:pt idx="6">
                  <c:v>Step 7</c:v>
                </c:pt>
                <c:pt idx="7">
                  <c:v>Step 8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Incentive Amount</c:v>
                </c:pt>
              </c:strCache>
            </c:strRef>
          </c:tx>
          <c:marker>
            <c:symbol val="none"/>
          </c:marker>
          <c:cat>
            <c:strRef>
              <c:f>Sheet1!$A$2:$A$9</c:f>
              <c:strCache>
                <c:ptCount val="8"/>
                <c:pt idx="0">
                  <c:v>Step 1</c:v>
                </c:pt>
                <c:pt idx="1">
                  <c:v>Step 2</c:v>
                </c:pt>
                <c:pt idx="2">
                  <c:v>Step 3</c:v>
                </c:pt>
                <c:pt idx="3">
                  <c:v>Step 4</c:v>
                </c:pt>
                <c:pt idx="4">
                  <c:v>Step 5</c:v>
                </c:pt>
                <c:pt idx="5">
                  <c:v>Step 6</c:v>
                </c:pt>
                <c:pt idx="6">
                  <c:v>Step 7</c:v>
                </c:pt>
                <c:pt idx="7">
                  <c:v>Step 8</c:v>
                </c:pt>
              </c:strCache>
            </c:strRef>
          </c:cat>
          <c:val>
            <c:numRef>
              <c:f>Sheet1!$C$4:$C$11</c:f>
              <c:numCache>
                <c:formatCode>General</c:formatCode>
                <c:ptCount val="8"/>
                <c:pt idx="0">
                  <c:v>8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697280"/>
        <c:axId val="46712704"/>
      </c:lineChart>
      <c:catAx>
        <c:axId val="45697280"/>
        <c:scaling>
          <c:orientation val="minMax"/>
        </c:scaling>
        <c:delete val="0"/>
        <c:axPos val="b"/>
        <c:majorTickMark val="out"/>
        <c:minorTickMark val="none"/>
        <c:tickLblPos val="nextTo"/>
        <c:crossAx val="46712704"/>
        <c:crosses val="autoZero"/>
        <c:auto val="1"/>
        <c:lblAlgn val="ctr"/>
        <c:lblOffset val="100"/>
        <c:noMultiLvlLbl val="0"/>
      </c:catAx>
      <c:valAx>
        <c:axId val="467127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5697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Installed MWs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Today</c:v>
                </c:pt>
                <c:pt idx="1">
                  <c:v>2020</c:v>
                </c:pt>
                <c:pt idx="2">
                  <c:v>Beyond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3000</c:v>
                </c:pt>
                <c:pt idx="1">
                  <c:v>12000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16192"/>
        <c:axId val="43018496"/>
      </c:barChart>
      <c:catAx>
        <c:axId val="43016192"/>
        <c:scaling>
          <c:orientation val="minMax"/>
        </c:scaling>
        <c:delete val="0"/>
        <c:axPos val="b"/>
        <c:majorTickMark val="out"/>
        <c:minorTickMark val="none"/>
        <c:tickLblPos val="nextTo"/>
        <c:crossAx val="43018496"/>
        <c:crosses val="autoZero"/>
        <c:auto val="1"/>
        <c:lblAlgn val="ctr"/>
        <c:lblOffset val="100"/>
        <c:noMultiLvlLbl val="0"/>
      </c:catAx>
      <c:valAx>
        <c:axId val="43018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0161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2020 GHG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RPS</c:v>
                </c:pt>
                <c:pt idx="1">
                  <c:v>Conventional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0.33</c:v>
                </c:pt>
                <c:pt idx="1">
                  <c:v>0.67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2050 GHG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RPS</c:v>
                </c:pt>
                <c:pt idx="1">
                  <c:v>Zero GHG Conventional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</c:v>
                </c:pt>
                <c:pt idx="1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FFE655-39B2-41E4-B474-1603FE3B1FF0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43BC1E-85F8-4370-95B1-A09928E41360}">
      <dgm:prSet phldrT="[Text]"/>
      <dgm:spPr/>
      <dgm:t>
        <a:bodyPr/>
        <a:lstStyle/>
        <a:p>
          <a:r>
            <a:rPr lang="en-US" dirty="0" smtClean="0"/>
            <a:t>$0.09/kWh</a:t>
          </a:r>
          <a:endParaRPr lang="en-US" dirty="0"/>
        </a:p>
      </dgm:t>
    </dgm:pt>
    <dgm:pt modelId="{134ED68B-AC56-4D1D-A321-94282B906B7F}" type="parTrans" cxnId="{027A408F-58C2-4173-A566-3AF9BF0CD187}">
      <dgm:prSet/>
      <dgm:spPr/>
      <dgm:t>
        <a:bodyPr/>
        <a:lstStyle/>
        <a:p>
          <a:endParaRPr lang="en-US"/>
        </a:p>
      </dgm:t>
    </dgm:pt>
    <dgm:pt modelId="{9EC47A44-F170-4BA1-AF49-FA013DE49268}" type="sibTrans" cxnId="{027A408F-58C2-4173-A566-3AF9BF0CD187}">
      <dgm:prSet/>
      <dgm:spPr/>
      <dgm:t>
        <a:bodyPr/>
        <a:lstStyle/>
        <a:p>
          <a:endParaRPr lang="en-US"/>
        </a:p>
      </dgm:t>
    </dgm:pt>
    <dgm:pt modelId="{58E5E62D-C3A1-400B-A4BE-9575F334381C}">
      <dgm:prSet phldrT="[Text]"/>
      <dgm:spPr/>
      <dgm:t>
        <a:bodyPr/>
        <a:lstStyle/>
        <a:p>
          <a:r>
            <a:rPr lang="en-US" dirty="0" smtClean="0"/>
            <a:t>$0.095</a:t>
          </a:r>
          <a:endParaRPr lang="en-US" dirty="0"/>
        </a:p>
      </dgm:t>
    </dgm:pt>
    <dgm:pt modelId="{3A15100B-5DDF-40D9-9056-A357086E5ACD}" type="parTrans" cxnId="{554B26D7-161E-4B8F-8A12-4EB9AAD67DB3}">
      <dgm:prSet/>
      <dgm:spPr/>
      <dgm:t>
        <a:bodyPr/>
        <a:lstStyle/>
        <a:p>
          <a:endParaRPr lang="en-US"/>
        </a:p>
      </dgm:t>
    </dgm:pt>
    <dgm:pt modelId="{50B728FE-FC5C-4467-AE20-81E2C859C8E4}" type="sibTrans" cxnId="{554B26D7-161E-4B8F-8A12-4EB9AAD67DB3}">
      <dgm:prSet/>
      <dgm:spPr/>
      <dgm:t>
        <a:bodyPr/>
        <a:lstStyle/>
        <a:p>
          <a:endParaRPr lang="en-US"/>
        </a:p>
      </dgm:t>
    </dgm:pt>
    <dgm:pt modelId="{B34CFDEB-7C9D-470D-9EF8-9F760F1E545B}">
      <dgm:prSet phldrT="[Text]"/>
      <dgm:spPr/>
      <dgm:t>
        <a:bodyPr/>
        <a:lstStyle/>
        <a:p>
          <a:r>
            <a:rPr lang="en-US" dirty="0" smtClean="0"/>
            <a:t>$0.09</a:t>
          </a:r>
          <a:endParaRPr lang="en-US" dirty="0"/>
        </a:p>
      </dgm:t>
    </dgm:pt>
    <dgm:pt modelId="{494CEA72-B1BC-4BC6-BE7B-802CB363B6C8}" type="parTrans" cxnId="{44357989-F0C9-4494-B41D-C14082F1B95A}">
      <dgm:prSet/>
      <dgm:spPr/>
      <dgm:t>
        <a:bodyPr/>
        <a:lstStyle/>
        <a:p>
          <a:endParaRPr lang="en-US"/>
        </a:p>
      </dgm:t>
    </dgm:pt>
    <dgm:pt modelId="{E77B4F48-87AB-41A1-BD8E-1A59AAA5D860}" type="sibTrans" cxnId="{44357989-F0C9-4494-B41D-C14082F1B95A}">
      <dgm:prSet/>
      <dgm:spPr/>
      <dgm:t>
        <a:bodyPr/>
        <a:lstStyle/>
        <a:p>
          <a:endParaRPr lang="en-US"/>
        </a:p>
      </dgm:t>
    </dgm:pt>
    <dgm:pt modelId="{2B9AD186-9ADD-4AB1-8BC8-A348A4F87A1A}">
      <dgm:prSet phldrT="[Text]"/>
      <dgm:spPr/>
      <dgm:t>
        <a:bodyPr/>
        <a:lstStyle/>
        <a:p>
          <a:r>
            <a:rPr lang="en-US" dirty="0" smtClean="0"/>
            <a:t>$0.085</a:t>
          </a:r>
          <a:endParaRPr lang="en-US" dirty="0"/>
        </a:p>
      </dgm:t>
    </dgm:pt>
    <dgm:pt modelId="{20AAFECE-13EA-4CD6-AD0C-11D4B23A30E0}" type="parTrans" cxnId="{B9873830-793E-4AB9-BCFC-4339B0A3C1FB}">
      <dgm:prSet/>
      <dgm:spPr/>
      <dgm:t>
        <a:bodyPr/>
        <a:lstStyle/>
        <a:p>
          <a:endParaRPr lang="en-US"/>
        </a:p>
      </dgm:t>
    </dgm:pt>
    <dgm:pt modelId="{122DE98B-480C-45CA-B302-4E194C7E1578}" type="sibTrans" cxnId="{B9873830-793E-4AB9-BCFC-4339B0A3C1FB}">
      <dgm:prSet/>
      <dgm:spPr/>
      <dgm:t>
        <a:bodyPr/>
        <a:lstStyle/>
        <a:p>
          <a:endParaRPr lang="en-US"/>
        </a:p>
      </dgm:t>
    </dgm:pt>
    <dgm:pt modelId="{9B2A5740-E4E2-447B-AC8E-61FB93F5BEF8}">
      <dgm:prSet phldrT="[Text]"/>
      <dgm:spPr/>
      <dgm:t>
        <a:bodyPr/>
        <a:lstStyle/>
        <a:p>
          <a:r>
            <a:rPr lang="en-US" dirty="0" smtClean="0"/>
            <a:t>$0.09</a:t>
          </a:r>
          <a:endParaRPr lang="en-US" dirty="0"/>
        </a:p>
      </dgm:t>
    </dgm:pt>
    <dgm:pt modelId="{1FE3BE1E-0B2C-4A3F-A5B2-4B2DFDB643AF}" type="parTrans" cxnId="{E8065C8C-B26C-440C-AE6D-8BC59FD3AF8E}">
      <dgm:prSet/>
      <dgm:spPr/>
      <dgm:t>
        <a:bodyPr/>
        <a:lstStyle/>
        <a:p>
          <a:endParaRPr lang="en-US"/>
        </a:p>
      </dgm:t>
    </dgm:pt>
    <dgm:pt modelId="{0314DF02-2919-4119-B38D-F819EAA6607F}" type="sibTrans" cxnId="{E8065C8C-B26C-440C-AE6D-8BC59FD3AF8E}">
      <dgm:prSet/>
      <dgm:spPr/>
      <dgm:t>
        <a:bodyPr/>
        <a:lstStyle/>
        <a:p>
          <a:endParaRPr lang="en-US"/>
        </a:p>
      </dgm:t>
    </dgm:pt>
    <dgm:pt modelId="{68203EEE-BD98-4ED5-B2ED-42031E0D4A51}">
      <dgm:prSet phldrT="[Text]"/>
      <dgm:spPr/>
      <dgm:t>
        <a:bodyPr/>
        <a:lstStyle/>
        <a:p>
          <a:r>
            <a:rPr lang="en-US" dirty="0" smtClean="0"/>
            <a:t>Start</a:t>
          </a:r>
          <a:endParaRPr lang="en-US" dirty="0"/>
        </a:p>
      </dgm:t>
    </dgm:pt>
    <dgm:pt modelId="{BD7FA862-7CBB-4A95-8B1A-CC4DBA6400F1}" type="parTrans" cxnId="{0E2A84F2-3DF6-422A-8BDF-6949097FEAF9}">
      <dgm:prSet/>
      <dgm:spPr/>
      <dgm:t>
        <a:bodyPr/>
        <a:lstStyle/>
        <a:p>
          <a:endParaRPr lang="en-US"/>
        </a:p>
      </dgm:t>
    </dgm:pt>
    <dgm:pt modelId="{4E9FEE09-C06A-42DD-9E73-D3813ED73717}" type="sibTrans" cxnId="{0E2A84F2-3DF6-422A-8BDF-6949097FEAF9}">
      <dgm:prSet/>
      <dgm:spPr/>
      <dgm:t>
        <a:bodyPr/>
        <a:lstStyle/>
        <a:p>
          <a:endParaRPr lang="en-US"/>
        </a:p>
      </dgm:t>
    </dgm:pt>
    <dgm:pt modelId="{9B436291-3E5B-42AB-A41B-C2FED4ACDD03}">
      <dgm:prSet phldrT="[Text]"/>
      <dgm:spPr/>
      <dgm:t>
        <a:bodyPr/>
        <a:lstStyle/>
        <a:p>
          <a:r>
            <a:rPr lang="en-US" dirty="0" smtClean="0"/>
            <a:t>+/- $0.005</a:t>
          </a:r>
          <a:endParaRPr lang="en-US" dirty="0"/>
        </a:p>
      </dgm:t>
    </dgm:pt>
    <dgm:pt modelId="{8AECA612-765B-41E1-905A-CC61E0E4A09F}" type="parTrans" cxnId="{4B9634C6-4513-4FCA-A332-8B7AD6044AF1}">
      <dgm:prSet/>
      <dgm:spPr/>
      <dgm:t>
        <a:bodyPr/>
        <a:lstStyle/>
        <a:p>
          <a:endParaRPr lang="en-US"/>
        </a:p>
      </dgm:t>
    </dgm:pt>
    <dgm:pt modelId="{29DCA823-456F-421A-B66A-55AE363670D5}" type="sibTrans" cxnId="{4B9634C6-4513-4FCA-A332-8B7AD6044AF1}">
      <dgm:prSet/>
      <dgm:spPr/>
      <dgm:t>
        <a:bodyPr/>
        <a:lstStyle/>
        <a:p>
          <a:endParaRPr lang="en-US"/>
        </a:p>
      </dgm:t>
    </dgm:pt>
    <dgm:pt modelId="{D5B13E89-BC4F-4E20-BE96-28BB8ABC4BE7}">
      <dgm:prSet phldrT="[Text]"/>
      <dgm:spPr/>
      <dgm:t>
        <a:bodyPr/>
        <a:lstStyle/>
        <a:p>
          <a:r>
            <a:rPr lang="en-US" dirty="0" smtClean="0"/>
            <a:t>+/- $0.005</a:t>
          </a:r>
          <a:endParaRPr lang="en-US" dirty="0"/>
        </a:p>
      </dgm:t>
    </dgm:pt>
    <dgm:pt modelId="{0380CD11-393D-425B-86A6-50BA76634179}" type="parTrans" cxnId="{855B5A37-4FF8-4DA5-8283-03AD2E0B8D2B}">
      <dgm:prSet/>
      <dgm:spPr/>
      <dgm:t>
        <a:bodyPr/>
        <a:lstStyle/>
        <a:p>
          <a:endParaRPr lang="en-US"/>
        </a:p>
      </dgm:t>
    </dgm:pt>
    <dgm:pt modelId="{F7B2DF5B-002A-47A5-A3CA-ECD10FEDE774}" type="sibTrans" cxnId="{855B5A37-4FF8-4DA5-8283-03AD2E0B8D2B}">
      <dgm:prSet/>
      <dgm:spPr/>
      <dgm:t>
        <a:bodyPr/>
        <a:lstStyle/>
        <a:p>
          <a:endParaRPr lang="en-US"/>
        </a:p>
      </dgm:t>
    </dgm:pt>
    <dgm:pt modelId="{E7BF33B9-07C7-4CEA-9922-36E95C5BD66A}">
      <dgm:prSet phldrT="[Text]"/>
      <dgm:spPr/>
      <dgm:t>
        <a:bodyPr/>
        <a:lstStyle/>
        <a:p>
          <a:r>
            <a:rPr lang="en-US" dirty="0" smtClean="0"/>
            <a:t>$0.010</a:t>
          </a:r>
          <a:endParaRPr lang="en-US" dirty="0"/>
        </a:p>
      </dgm:t>
    </dgm:pt>
    <dgm:pt modelId="{5D624898-20B7-400A-A5F0-3539DF514364}" type="sibTrans" cxnId="{01649909-A077-4776-8F54-222EE00DD908}">
      <dgm:prSet/>
      <dgm:spPr/>
      <dgm:t>
        <a:bodyPr/>
        <a:lstStyle/>
        <a:p>
          <a:endParaRPr lang="en-US"/>
        </a:p>
      </dgm:t>
    </dgm:pt>
    <dgm:pt modelId="{06BBDFB8-3432-4FE3-AE36-D0D6E87F6FC0}" type="parTrans" cxnId="{01649909-A077-4776-8F54-222EE00DD908}">
      <dgm:prSet/>
      <dgm:spPr/>
      <dgm:t>
        <a:bodyPr/>
        <a:lstStyle/>
        <a:p>
          <a:endParaRPr lang="en-US"/>
        </a:p>
      </dgm:t>
    </dgm:pt>
    <dgm:pt modelId="{1CDB33B2-D302-49FD-863F-158AA8186355}">
      <dgm:prSet/>
      <dgm:spPr/>
      <dgm:t>
        <a:bodyPr/>
        <a:lstStyle/>
        <a:p>
          <a:r>
            <a:rPr lang="en-US" dirty="0" smtClean="0"/>
            <a:t>$0.08</a:t>
          </a:r>
          <a:endParaRPr lang="en-US" dirty="0"/>
        </a:p>
      </dgm:t>
    </dgm:pt>
    <dgm:pt modelId="{72227F62-716E-4122-A1EB-096EF1C82605}" type="parTrans" cxnId="{91354373-893F-41A2-90F6-3AEE6DFEDD6C}">
      <dgm:prSet/>
      <dgm:spPr/>
      <dgm:t>
        <a:bodyPr/>
        <a:lstStyle/>
        <a:p>
          <a:endParaRPr lang="en-US"/>
        </a:p>
      </dgm:t>
    </dgm:pt>
    <dgm:pt modelId="{6B915BE8-C563-46E0-A4DA-8E23022C911F}" type="sibTrans" cxnId="{91354373-893F-41A2-90F6-3AEE6DFEDD6C}">
      <dgm:prSet/>
      <dgm:spPr/>
      <dgm:t>
        <a:bodyPr/>
        <a:lstStyle/>
        <a:p>
          <a:endParaRPr lang="en-US"/>
        </a:p>
      </dgm:t>
    </dgm:pt>
    <dgm:pt modelId="{2093EB3B-F1A4-40CB-91C3-E20E1CC65992}" type="pres">
      <dgm:prSet presAssocID="{87FFE655-39B2-41E4-B474-1603FE3B1FF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7CA5CE3-2595-476A-BB67-AF089B8FC5E9}" type="pres">
      <dgm:prSet presAssocID="{87FFE655-39B2-41E4-B474-1603FE3B1FF0}" presName="hierFlow" presStyleCnt="0"/>
      <dgm:spPr/>
    </dgm:pt>
    <dgm:pt modelId="{1EEE2612-5E0B-431C-A1FB-AFE28608ED03}" type="pres">
      <dgm:prSet presAssocID="{87FFE655-39B2-41E4-B474-1603FE3B1FF0}" presName="firstBuf" presStyleCnt="0"/>
      <dgm:spPr/>
    </dgm:pt>
    <dgm:pt modelId="{8A605356-F951-4CAE-988E-51D7FE2220E9}" type="pres">
      <dgm:prSet presAssocID="{87FFE655-39B2-41E4-B474-1603FE3B1FF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2E1E6FE-5131-4014-BFEE-74986D8FF155}" type="pres">
      <dgm:prSet presAssocID="{1543BC1E-85F8-4370-95B1-A09928E41360}" presName="Name17" presStyleCnt="0"/>
      <dgm:spPr/>
    </dgm:pt>
    <dgm:pt modelId="{0731CA6B-1201-4B02-9862-C66636315A63}" type="pres">
      <dgm:prSet presAssocID="{1543BC1E-85F8-4370-95B1-A09928E4136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18E7E8-BB74-4080-95FA-8C8DAB6176AB}" type="pres">
      <dgm:prSet presAssocID="{1543BC1E-85F8-4370-95B1-A09928E41360}" presName="hierChild2" presStyleCnt="0"/>
      <dgm:spPr/>
    </dgm:pt>
    <dgm:pt modelId="{6066A39C-085F-4339-8744-246266D730CC}" type="pres">
      <dgm:prSet presAssocID="{3A15100B-5DDF-40D9-9056-A357086E5ACD}" presName="Name25" presStyleLbl="parChTrans1D2" presStyleIdx="0" presStyleCnt="2"/>
      <dgm:spPr/>
    </dgm:pt>
    <dgm:pt modelId="{767BBD20-2F53-4CD3-9D04-35503C82C4CB}" type="pres">
      <dgm:prSet presAssocID="{3A15100B-5DDF-40D9-9056-A357086E5ACD}" presName="connTx" presStyleLbl="parChTrans1D2" presStyleIdx="0" presStyleCnt="2"/>
      <dgm:spPr/>
    </dgm:pt>
    <dgm:pt modelId="{597D7364-2F19-4662-A3CA-72764B305C7B}" type="pres">
      <dgm:prSet presAssocID="{58E5E62D-C3A1-400B-A4BE-9575F334381C}" presName="Name30" presStyleCnt="0"/>
      <dgm:spPr/>
    </dgm:pt>
    <dgm:pt modelId="{FE9FD71B-D2E1-4293-9BE2-0A630B629E9E}" type="pres">
      <dgm:prSet presAssocID="{58E5E62D-C3A1-400B-A4BE-9575F334381C}" presName="level2Shape" presStyleLbl="node2" presStyleIdx="0" presStyleCnt="2"/>
      <dgm:spPr/>
      <dgm:t>
        <a:bodyPr/>
        <a:lstStyle/>
        <a:p>
          <a:endParaRPr lang="en-US"/>
        </a:p>
      </dgm:t>
    </dgm:pt>
    <dgm:pt modelId="{2F67FA45-A68B-444A-9289-C7E0CDF01E32}" type="pres">
      <dgm:prSet presAssocID="{58E5E62D-C3A1-400B-A4BE-9575F334381C}" presName="hierChild3" presStyleCnt="0"/>
      <dgm:spPr/>
    </dgm:pt>
    <dgm:pt modelId="{F348A940-A01E-45FF-8417-C957E44EDB82}" type="pres">
      <dgm:prSet presAssocID="{06BBDFB8-3432-4FE3-AE36-D0D6E87F6FC0}" presName="Name25" presStyleLbl="parChTrans1D3" presStyleIdx="0" presStyleCnt="4"/>
      <dgm:spPr/>
    </dgm:pt>
    <dgm:pt modelId="{2C72F1BD-B645-40FB-9117-9F0A65FA8045}" type="pres">
      <dgm:prSet presAssocID="{06BBDFB8-3432-4FE3-AE36-D0D6E87F6FC0}" presName="connTx" presStyleLbl="parChTrans1D3" presStyleIdx="0" presStyleCnt="4"/>
      <dgm:spPr/>
    </dgm:pt>
    <dgm:pt modelId="{043281D4-5322-45D7-82A9-8E94C8007C5A}" type="pres">
      <dgm:prSet presAssocID="{E7BF33B9-07C7-4CEA-9922-36E95C5BD66A}" presName="Name30" presStyleCnt="0"/>
      <dgm:spPr/>
    </dgm:pt>
    <dgm:pt modelId="{802E761F-0C84-41F1-A80D-B4A7EC1D6730}" type="pres">
      <dgm:prSet presAssocID="{E7BF33B9-07C7-4CEA-9922-36E95C5BD66A}" presName="level2Shape" presStyleLbl="node3" presStyleIdx="0" presStyleCnt="4"/>
      <dgm:spPr/>
      <dgm:t>
        <a:bodyPr/>
        <a:lstStyle/>
        <a:p>
          <a:endParaRPr lang="en-US"/>
        </a:p>
      </dgm:t>
    </dgm:pt>
    <dgm:pt modelId="{CEE76843-5E83-4695-863E-DCA74C8917EB}" type="pres">
      <dgm:prSet presAssocID="{E7BF33B9-07C7-4CEA-9922-36E95C5BD66A}" presName="hierChild3" presStyleCnt="0"/>
      <dgm:spPr/>
    </dgm:pt>
    <dgm:pt modelId="{A4C679BB-6FEC-4808-AAF1-47655F2815CE}" type="pres">
      <dgm:prSet presAssocID="{494CEA72-B1BC-4BC6-BE7B-802CB363B6C8}" presName="Name25" presStyleLbl="parChTrans1D3" presStyleIdx="1" presStyleCnt="4"/>
      <dgm:spPr/>
    </dgm:pt>
    <dgm:pt modelId="{01785493-C4D9-474C-A386-751D75648ACA}" type="pres">
      <dgm:prSet presAssocID="{494CEA72-B1BC-4BC6-BE7B-802CB363B6C8}" presName="connTx" presStyleLbl="parChTrans1D3" presStyleIdx="1" presStyleCnt="4"/>
      <dgm:spPr/>
    </dgm:pt>
    <dgm:pt modelId="{5B12B289-9C29-4ECF-8AE1-391C98D27D84}" type="pres">
      <dgm:prSet presAssocID="{B34CFDEB-7C9D-470D-9EF8-9F760F1E545B}" presName="Name30" presStyleCnt="0"/>
      <dgm:spPr/>
    </dgm:pt>
    <dgm:pt modelId="{0C425D6A-FD56-434B-BDA2-FDAEAEED445E}" type="pres">
      <dgm:prSet presAssocID="{B34CFDEB-7C9D-470D-9EF8-9F760F1E545B}" presName="level2Shape" presStyleLbl="node3" presStyleIdx="1" presStyleCnt="4"/>
      <dgm:spPr/>
    </dgm:pt>
    <dgm:pt modelId="{8773F7C2-3D9F-4A2A-8D62-1F313B014C7C}" type="pres">
      <dgm:prSet presAssocID="{B34CFDEB-7C9D-470D-9EF8-9F760F1E545B}" presName="hierChild3" presStyleCnt="0"/>
      <dgm:spPr/>
    </dgm:pt>
    <dgm:pt modelId="{4BE1C240-B183-4023-84E4-21D12E3E4F34}" type="pres">
      <dgm:prSet presAssocID="{20AAFECE-13EA-4CD6-AD0C-11D4B23A30E0}" presName="Name25" presStyleLbl="parChTrans1D2" presStyleIdx="1" presStyleCnt="2"/>
      <dgm:spPr/>
    </dgm:pt>
    <dgm:pt modelId="{51629297-F9C6-44EA-A229-F0BD10A3B99A}" type="pres">
      <dgm:prSet presAssocID="{20AAFECE-13EA-4CD6-AD0C-11D4B23A30E0}" presName="connTx" presStyleLbl="parChTrans1D2" presStyleIdx="1" presStyleCnt="2"/>
      <dgm:spPr/>
    </dgm:pt>
    <dgm:pt modelId="{94E49E5F-4166-481D-BEE6-D6E86D25E600}" type="pres">
      <dgm:prSet presAssocID="{2B9AD186-9ADD-4AB1-8BC8-A348A4F87A1A}" presName="Name30" presStyleCnt="0"/>
      <dgm:spPr/>
    </dgm:pt>
    <dgm:pt modelId="{A54BBEDA-0476-4A42-86D1-FCB227D172D1}" type="pres">
      <dgm:prSet presAssocID="{2B9AD186-9ADD-4AB1-8BC8-A348A4F87A1A}" presName="level2Shape" presStyleLbl="node2" presStyleIdx="1" presStyleCnt="2"/>
      <dgm:spPr/>
      <dgm:t>
        <a:bodyPr/>
        <a:lstStyle/>
        <a:p>
          <a:endParaRPr lang="en-US"/>
        </a:p>
      </dgm:t>
    </dgm:pt>
    <dgm:pt modelId="{A43BDAB9-7E98-432F-A3CC-F8C14A1DC677}" type="pres">
      <dgm:prSet presAssocID="{2B9AD186-9ADD-4AB1-8BC8-A348A4F87A1A}" presName="hierChild3" presStyleCnt="0"/>
      <dgm:spPr/>
    </dgm:pt>
    <dgm:pt modelId="{67D298F2-65AA-404E-B02A-4959F76197DD}" type="pres">
      <dgm:prSet presAssocID="{1FE3BE1E-0B2C-4A3F-A5B2-4B2DFDB643AF}" presName="Name25" presStyleLbl="parChTrans1D3" presStyleIdx="2" presStyleCnt="4"/>
      <dgm:spPr/>
    </dgm:pt>
    <dgm:pt modelId="{6D3FA023-FCE5-42C2-A00D-08E82344C0A3}" type="pres">
      <dgm:prSet presAssocID="{1FE3BE1E-0B2C-4A3F-A5B2-4B2DFDB643AF}" presName="connTx" presStyleLbl="parChTrans1D3" presStyleIdx="2" presStyleCnt="4"/>
      <dgm:spPr/>
    </dgm:pt>
    <dgm:pt modelId="{F0670955-2D4C-460C-BC4E-07F655CCC3DB}" type="pres">
      <dgm:prSet presAssocID="{9B2A5740-E4E2-447B-AC8E-61FB93F5BEF8}" presName="Name30" presStyleCnt="0"/>
      <dgm:spPr/>
    </dgm:pt>
    <dgm:pt modelId="{3115902D-852D-4080-A849-9A8BB1EC46CC}" type="pres">
      <dgm:prSet presAssocID="{9B2A5740-E4E2-447B-AC8E-61FB93F5BEF8}" presName="level2Shape" presStyleLbl="node3" presStyleIdx="2" presStyleCnt="4"/>
      <dgm:spPr/>
      <dgm:t>
        <a:bodyPr/>
        <a:lstStyle/>
        <a:p>
          <a:endParaRPr lang="en-US"/>
        </a:p>
      </dgm:t>
    </dgm:pt>
    <dgm:pt modelId="{F90ACC17-CEF4-4E46-956D-F955DA6709C1}" type="pres">
      <dgm:prSet presAssocID="{9B2A5740-E4E2-447B-AC8E-61FB93F5BEF8}" presName="hierChild3" presStyleCnt="0"/>
      <dgm:spPr/>
    </dgm:pt>
    <dgm:pt modelId="{52EE7EB6-8701-46C2-AE84-7EEE802464BF}" type="pres">
      <dgm:prSet presAssocID="{72227F62-716E-4122-A1EB-096EF1C82605}" presName="Name25" presStyleLbl="parChTrans1D3" presStyleIdx="3" presStyleCnt="4"/>
      <dgm:spPr/>
    </dgm:pt>
    <dgm:pt modelId="{015AF3D1-47A4-4842-9E1E-86624C4F62F3}" type="pres">
      <dgm:prSet presAssocID="{72227F62-716E-4122-A1EB-096EF1C82605}" presName="connTx" presStyleLbl="parChTrans1D3" presStyleIdx="3" presStyleCnt="4"/>
      <dgm:spPr/>
    </dgm:pt>
    <dgm:pt modelId="{8369E22D-F9A0-4643-B1B8-D9B9FC032E09}" type="pres">
      <dgm:prSet presAssocID="{1CDB33B2-D302-49FD-863F-158AA8186355}" presName="Name30" presStyleCnt="0"/>
      <dgm:spPr/>
    </dgm:pt>
    <dgm:pt modelId="{34426526-37E7-47C5-A05C-CC07FF227ED7}" type="pres">
      <dgm:prSet presAssocID="{1CDB33B2-D302-49FD-863F-158AA8186355}" presName="level2Shape" presStyleLbl="node3" presStyleIdx="3" presStyleCnt="4"/>
      <dgm:spPr/>
    </dgm:pt>
    <dgm:pt modelId="{A1A6C2C7-3393-47EE-963C-51509D766B47}" type="pres">
      <dgm:prSet presAssocID="{1CDB33B2-D302-49FD-863F-158AA8186355}" presName="hierChild3" presStyleCnt="0"/>
      <dgm:spPr/>
    </dgm:pt>
    <dgm:pt modelId="{BE8506C5-0DA2-426A-A45F-6427B9A7174F}" type="pres">
      <dgm:prSet presAssocID="{87FFE655-39B2-41E4-B474-1603FE3B1FF0}" presName="bgShapesFlow" presStyleCnt="0"/>
      <dgm:spPr/>
    </dgm:pt>
    <dgm:pt modelId="{999053D2-A4D9-4376-8678-121697FDE9EC}" type="pres">
      <dgm:prSet presAssocID="{68203EEE-BD98-4ED5-B2ED-42031E0D4A51}" presName="rectComp" presStyleCnt="0"/>
      <dgm:spPr/>
    </dgm:pt>
    <dgm:pt modelId="{575203C0-4F1F-44BB-8241-B48B5A8E2913}" type="pres">
      <dgm:prSet presAssocID="{68203EEE-BD98-4ED5-B2ED-42031E0D4A51}" presName="bgRect" presStyleLbl="bgShp" presStyleIdx="0" presStyleCnt="3"/>
      <dgm:spPr/>
    </dgm:pt>
    <dgm:pt modelId="{B85CAD72-53BC-41A6-AA69-83418A6A2A56}" type="pres">
      <dgm:prSet presAssocID="{68203EEE-BD98-4ED5-B2ED-42031E0D4A51}" presName="bgRectTx" presStyleLbl="bgShp" presStyleIdx="0" presStyleCnt="3">
        <dgm:presLayoutVars>
          <dgm:bulletEnabled val="1"/>
        </dgm:presLayoutVars>
      </dgm:prSet>
      <dgm:spPr/>
    </dgm:pt>
    <dgm:pt modelId="{DE660FD2-F4D3-42C1-91E8-79B9ECB0BF0F}" type="pres">
      <dgm:prSet presAssocID="{68203EEE-BD98-4ED5-B2ED-42031E0D4A51}" presName="spComp" presStyleCnt="0"/>
      <dgm:spPr/>
    </dgm:pt>
    <dgm:pt modelId="{152F4CC1-522D-4186-9982-49EC172DDE1F}" type="pres">
      <dgm:prSet presAssocID="{68203EEE-BD98-4ED5-B2ED-42031E0D4A51}" presName="hSp" presStyleCnt="0"/>
      <dgm:spPr/>
    </dgm:pt>
    <dgm:pt modelId="{92087585-B57C-48DC-8E04-BC7FBC9BAD50}" type="pres">
      <dgm:prSet presAssocID="{9B436291-3E5B-42AB-A41B-C2FED4ACDD03}" presName="rectComp" presStyleCnt="0"/>
      <dgm:spPr/>
    </dgm:pt>
    <dgm:pt modelId="{F06A393D-912B-4249-9AB0-C53FC8D02A64}" type="pres">
      <dgm:prSet presAssocID="{9B436291-3E5B-42AB-A41B-C2FED4ACDD03}" presName="bgRect" presStyleLbl="bgShp" presStyleIdx="1" presStyleCnt="3"/>
      <dgm:spPr/>
      <dgm:t>
        <a:bodyPr/>
        <a:lstStyle/>
        <a:p>
          <a:endParaRPr lang="en-US"/>
        </a:p>
      </dgm:t>
    </dgm:pt>
    <dgm:pt modelId="{FEE611C0-477F-47A5-8349-C8310EBBF9BE}" type="pres">
      <dgm:prSet presAssocID="{9B436291-3E5B-42AB-A41B-C2FED4ACDD03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03E71D-786B-456C-9066-43199485D77F}" type="pres">
      <dgm:prSet presAssocID="{9B436291-3E5B-42AB-A41B-C2FED4ACDD03}" presName="spComp" presStyleCnt="0"/>
      <dgm:spPr/>
    </dgm:pt>
    <dgm:pt modelId="{23794081-47B7-4743-8A74-3BC06CED05D7}" type="pres">
      <dgm:prSet presAssocID="{9B436291-3E5B-42AB-A41B-C2FED4ACDD03}" presName="hSp" presStyleCnt="0"/>
      <dgm:spPr/>
    </dgm:pt>
    <dgm:pt modelId="{EF71BCEF-C380-4039-BAAE-40C32591AAE2}" type="pres">
      <dgm:prSet presAssocID="{D5B13E89-BC4F-4E20-BE96-28BB8ABC4BE7}" presName="rectComp" presStyleCnt="0"/>
      <dgm:spPr/>
    </dgm:pt>
    <dgm:pt modelId="{38511D22-C531-4EA3-A147-28F30B33ECCD}" type="pres">
      <dgm:prSet presAssocID="{D5B13E89-BC4F-4E20-BE96-28BB8ABC4BE7}" presName="bgRect" presStyleLbl="bgShp" presStyleIdx="2" presStyleCnt="3"/>
      <dgm:spPr/>
      <dgm:t>
        <a:bodyPr/>
        <a:lstStyle/>
        <a:p>
          <a:endParaRPr lang="en-US"/>
        </a:p>
      </dgm:t>
    </dgm:pt>
    <dgm:pt modelId="{3118F05A-8680-40CA-A460-B96786B651A6}" type="pres">
      <dgm:prSet presAssocID="{D5B13E89-BC4F-4E20-BE96-28BB8ABC4BE7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917CCFD-6FB9-44A9-98C6-0EE297AEB2C2}" type="presOf" srcId="{E7BF33B9-07C7-4CEA-9922-36E95C5BD66A}" destId="{802E761F-0C84-41F1-A80D-B4A7EC1D6730}" srcOrd="0" destOrd="0" presId="urn:microsoft.com/office/officeart/2005/8/layout/hierarchy5"/>
    <dgm:cxn modelId="{B9873830-793E-4AB9-BCFC-4339B0A3C1FB}" srcId="{1543BC1E-85F8-4370-95B1-A09928E41360}" destId="{2B9AD186-9ADD-4AB1-8BC8-A348A4F87A1A}" srcOrd="1" destOrd="0" parTransId="{20AAFECE-13EA-4CD6-AD0C-11D4B23A30E0}" sibTransId="{122DE98B-480C-45CA-B302-4E194C7E1578}"/>
    <dgm:cxn modelId="{C48F079E-D7DB-444F-86F8-0109AADFD5CC}" type="presOf" srcId="{D5B13E89-BC4F-4E20-BE96-28BB8ABC4BE7}" destId="{3118F05A-8680-40CA-A460-B96786B651A6}" srcOrd="1" destOrd="0" presId="urn:microsoft.com/office/officeart/2005/8/layout/hierarchy5"/>
    <dgm:cxn modelId="{554B26D7-161E-4B8F-8A12-4EB9AAD67DB3}" srcId="{1543BC1E-85F8-4370-95B1-A09928E41360}" destId="{58E5E62D-C3A1-400B-A4BE-9575F334381C}" srcOrd="0" destOrd="0" parTransId="{3A15100B-5DDF-40D9-9056-A357086E5ACD}" sibTransId="{50B728FE-FC5C-4467-AE20-81E2C859C8E4}"/>
    <dgm:cxn modelId="{BD04A895-2F1F-4704-874D-74FF08D30DE4}" type="presOf" srcId="{D5B13E89-BC4F-4E20-BE96-28BB8ABC4BE7}" destId="{38511D22-C531-4EA3-A147-28F30B33ECCD}" srcOrd="0" destOrd="0" presId="urn:microsoft.com/office/officeart/2005/8/layout/hierarchy5"/>
    <dgm:cxn modelId="{E8065C8C-B26C-440C-AE6D-8BC59FD3AF8E}" srcId="{2B9AD186-9ADD-4AB1-8BC8-A348A4F87A1A}" destId="{9B2A5740-E4E2-447B-AC8E-61FB93F5BEF8}" srcOrd="0" destOrd="0" parTransId="{1FE3BE1E-0B2C-4A3F-A5B2-4B2DFDB643AF}" sibTransId="{0314DF02-2919-4119-B38D-F819EAA6607F}"/>
    <dgm:cxn modelId="{01649909-A077-4776-8F54-222EE00DD908}" srcId="{58E5E62D-C3A1-400B-A4BE-9575F334381C}" destId="{E7BF33B9-07C7-4CEA-9922-36E95C5BD66A}" srcOrd="0" destOrd="0" parTransId="{06BBDFB8-3432-4FE3-AE36-D0D6E87F6FC0}" sibTransId="{5D624898-20B7-400A-A5F0-3539DF514364}"/>
    <dgm:cxn modelId="{A124D8E4-6024-4694-8DA5-B3B643195601}" type="presOf" srcId="{20AAFECE-13EA-4CD6-AD0C-11D4B23A30E0}" destId="{4BE1C240-B183-4023-84E4-21D12E3E4F34}" srcOrd="0" destOrd="0" presId="urn:microsoft.com/office/officeart/2005/8/layout/hierarchy5"/>
    <dgm:cxn modelId="{6C590632-C015-4D9F-A099-3B50742E64AA}" type="presOf" srcId="{2B9AD186-9ADD-4AB1-8BC8-A348A4F87A1A}" destId="{A54BBEDA-0476-4A42-86D1-FCB227D172D1}" srcOrd="0" destOrd="0" presId="urn:microsoft.com/office/officeart/2005/8/layout/hierarchy5"/>
    <dgm:cxn modelId="{761679F7-4A79-4F17-83B6-636BFFF7C7D3}" type="presOf" srcId="{06BBDFB8-3432-4FE3-AE36-D0D6E87F6FC0}" destId="{2C72F1BD-B645-40FB-9117-9F0A65FA8045}" srcOrd="1" destOrd="0" presId="urn:microsoft.com/office/officeart/2005/8/layout/hierarchy5"/>
    <dgm:cxn modelId="{52A82EE7-C250-4256-8CE6-9516077BC714}" type="presOf" srcId="{3A15100B-5DDF-40D9-9056-A357086E5ACD}" destId="{767BBD20-2F53-4CD3-9D04-35503C82C4CB}" srcOrd="1" destOrd="0" presId="urn:microsoft.com/office/officeart/2005/8/layout/hierarchy5"/>
    <dgm:cxn modelId="{44357989-F0C9-4494-B41D-C14082F1B95A}" srcId="{58E5E62D-C3A1-400B-A4BE-9575F334381C}" destId="{B34CFDEB-7C9D-470D-9EF8-9F760F1E545B}" srcOrd="1" destOrd="0" parTransId="{494CEA72-B1BC-4BC6-BE7B-802CB363B6C8}" sibTransId="{E77B4F48-87AB-41A1-BD8E-1A59AAA5D860}"/>
    <dgm:cxn modelId="{8A2EA4D6-FD95-4EC2-909A-D20D968102C8}" type="presOf" srcId="{3A15100B-5DDF-40D9-9056-A357086E5ACD}" destId="{6066A39C-085F-4339-8744-246266D730CC}" srcOrd="0" destOrd="0" presId="urn:microsoft.com/office/officeart/2005/8/layout/hierarchy5"/>
    <dgm:cxn modelId="{58DA46D7-1346-46DA-AA32-2FB4483E17A2}" type="presOf" srcId="{20AAFECE-13EA-4CD6-AD0C-11D4B23A30E0}" destId="{51629297-F9C6-44EA-A229-F0BD10A3B99A}" srcOrd="1" destOrd="0" presId="urn:microsoft.com/office/officeart/2005/8/layout/hierarchy5"/>
    <dgm:cxn modelId="{BB23702E-EEA9-4048-BCC7-B163BF90240F}" type="presOf" srcId="{9B436291-3E5B-42AB-A41B-C2FED4ACDD03}" destId="{FEE611C0-477F-47A5-8349-C8310EBBF9BE}" srcOrd="1" destOrd="0" presId="urn:microsoft.com/office/officeart/2005/8/layout/hierarchy5"/>
    <dgm:cxn modelId="{1CA436AE-C707-4918-8F9A-3CF28CFFAF96}" type="presOf" srcId="{9B436291-3E5B-42AB-A41B-C2FED4ACDD03}" destId="{F06A393D-912B-4249-9AB0-C53FC8D02A64}" srcOrd="0" destOrd="0" presId="urn:microsoft.com/office/officeart/2005/8/layout/hierarchy5"/>
    <dgm:cxn modelId="{EAA6444B-87EF-47B5-ADC4-960BD4D457AF}" type="presOf" srcId="{1FE3BE1E-0B2C-4A3F-A5B2-4B2DFDB643AF}" destId="{67D298F2-65AA-404E-B02A-4959F76197DD}" srcOrd="0" destOrd="0" presId="urn:microsoft.com/office/officeart/2005/8/layout/hierarchy5"/>
    <dgm:cxn modelId="{139BC242-80D8-4FDC-8BAB-2A332DB0A223}" type="presOf" srcId="{72227F62-716E-4122-A1EB-096EF1C82605}" destId="{015AF3D1-47A4-4842-9E1E-86624C4F62F3}" srcOrd="1" destOrd="0" presId="urn:microsoft.com/office/officeart/2005/8/layout/hierarchy5"/>
    <dgm:cxn modelId="{D577EAC3-310D-4327-ADA4-78A7DA1723B0}" type="presOf" srcId="{1FE3BE1E-0B2C-4A3F-A5B2-4B2DFDB643AF}" destId="{6D3FA023-FCE5-42C2-A00D-08E82344C0A3}" srcOrd="1" destOrd="0" presId="urn:microsoft.com/office/officeart/2005/8/layout/hierarchy5"/>
    <dgm:cxn modelId="{2238F9A4-BDB0-43ED-850D-DA40DF09A8EA}" type="presOf" srcId="{9B2A5740-E4E2-447B-AC8E-61FB93F5BEF8}" destId="{3115902D-852D-4080-A849-9A8BB1EC46CC}" srcOrd="0" destOrd="0" presId="urn:microsoft.com/office/officeart/2005/8/layout/hierarchy5"/>
    <dgm:cxn modelId="{38791C5B-1A13-4479-A909-BE79ED10A5DC}" type="presOf" srcId="{1543BC1E-85F8-4370-95B1-A09928E41360}" destId="{0731CA6B-1201-4B02-9862-C66636315A63}" srcOrd="0" destOrd="0" presId="urn:microsoft.com/office/officeart/2005/8/layout/hierarchy5"/>
    <dgm:cxn modelId="{A6D809E6-0FCC-4342-A90E-772D5B6F009C}" type="presOf" srcId="{494CEA72-B1BC-4BC6-BE7B-802CB363B6C8}" destId="{01785493-C4D9-474C-A386-751D75648ACA}" srcOrd="1" destOrd="0" presId="urn:microsoft.com/office/officeart/2005/8/layout/hierarchy5"/>
    <dgm:cxn modelId="{337CECA2-A68D-4909-83DD-704E25B9C7A1}" type="presOf" srcId="{494CEA72-B1BC-4BC6-BE7B-802CB363B6C8}" destId="{A4C679BB-6FEC-4808-AAF1-47655F2815CE}" srcOrd="0" destOrd="0" presId="urn:microsoft.com/office/officeart/2005/8/layout/hierarchy5"/>
    <dgm:cxn modelId="{4B9634C6-4513-4FCA-A332-8B7AD6044AF1}" srcId="{87FFE655-39B2-41E4-B474-1603FE3B1FF0}" destId="{9B436291-3E5B-42AB-A41B-C2FED4ACDD03}" srcOrd="2" destOrd="0" parTransId="{8AECA612-765B-41E1-905A-CC61E0E4A09F}" sibTransId="{29DCA823-456F-421A-B66A-55AE363670D5}"/>
    <dgm:cxn modelId="{AE00D726-8A26-4FF4-ACFB-C3313A00E98F}" type="presOf" srcId="{58E5E62D-C3A1-400B-A4BE-9575F334381C}" destId="{FE9FD71B-D2E1-4293-9BE2-0A630B629E9E}" srcOrd="0" destOrd="0" presId="urn:microsoft.com/office/officeart/2005/8/layout/hierarchy5"/>
    <dgm:cxn modelId="{42A7680E-DE49-47CB-94DC-3C1177DF8F15}" type="presOf" srcId="{68203EEE-BD98-4ED5-B2ED-42031E0D4A51}" destId="{B85CAD72-53BC-41A6-AA69-83418A6A2A56}" srcOrd="1" destOrd="0" presId="urn:microsoft.com/office/officeart/2005/8/layout/hierarchy5"/>
    <dgm:cxn modelId="{E5B3B042-1571-428F-9F75-0C8FCB9C02EA}" type="presOf" srcId="{1CDB33B2-D302-49FD-863F-158AA8186355}" destId="{34426526-37E7-47C5-A05C-CC07FF227ED7}" srcOrd="0" destOrd="0" presId="urn:microsoft.com/office/officeart/2005/8/layout/hierarchy5"/>
    <dgm:cxn modelId="{027A408F-58C2-4173-A566-3AF9BF0CD187}" srcId="{87FFE655-39B2-41E4-B474-1603FE3B1FF0}" destId="{1543BC1E-85F8-4370-95B1-A09928E41360}" srcOrd="0" destOrd="0" parTransId="{134ED68B-AC56-4D1D-A321-94282B906B7F}" sibTransId="{9EC47A44-F170-4BA1-AF49-FA013DE49268}"/>
    <dgm:cxn modelId="{0E2A84F2-3DF6-422A-8BDF-6949097FEAF9}" srcId="{87FFE655-39B2-41E4-B474-1603FE3B1FF0}" destId="{68203EEE-BD98-4ED5-B2ED-42031E0D4A51}" srcOrd="1" destOrd="0" parTransId="{BD7FA862-7CBB-4A95-8B1A-CC4DBA6400F1}" sibTransId="{4E9FEE09-C06A-42DD-9E73-D3813ED73717}"/>
    <dgm:cxn modelId="{6F91617B-11E0-4D7B-91D4-375F0A915682}" type="presOf" srcId="{06BBDFB8-3432-4FE3-AE36-D0D6E87F6FC0}" destId="{F348A940-A01E-45FF-8417-C957E44EDB82}" srcOrd="0" destOrd="0" presId="urn:microsoft.com/office/officeart/2005/8/layout/hierarchy5"/>
    <dgm:cxn modelId="{0E19CD8A-9EE9-4104-9FFA-590AFAF01026}" type="presOf" srcId="{B34CFDEB-7C9D-470D-9EF8-9F760F1E545B}" destId="{0C425D6A-FD56-434B-BDA2-FDAEAEED445E}" srcOrd="0" destOrd="0" presId="urn:microsoft.com/office/officeart/2005/8/layout/hierarchy5"/>
    <dgm:cxn modelId="{BD588136-E32E-42DC-8ACA-E92965C77CD4}" type="presOf" srcId="{72227F62-716E-4122-A1EB-096EF1C82605}" destId="{52EE7EB6-8701-46C2-AE84-7EEE802464BF}" srcOrd="0" destOrd="0" presId="urn:microsoft.com/office/officeart/2005/8/layout/hierarchy5"/>
    <dgm:cxn modelId="{ADEE4636-C8A2-452A-A2D3-3453CB88BA53}" type="presOf" srcId="{68203EEE-BD98-4ED5-B2ED-42031E0D4A51}" destId="{575203C0-4F1F-44BB-8241-B48B5A8E2913}" srcOrd="0" destOrd="0" presId="urn:microsoft.com/office/officeart/2005/8/layout/hierarchy5"/>
    <dgm:cxn modelId="{855B5A37-4FF8-4DA5-8283-03AD2E0B8D2B}" srcId="{87FFE655-39B2-41E4-B474-1603FE3B1FF0}" destId="{D5B13E89-BC4F-4E20-BE96-28BB8ABC4BE7}" srcOrd="3" destOrd="0" parTransId="{0380CD11-393D-425B-86A6-50BA76634179}" sibTransId="{F7B2DF5B-002A-47A5-A3CA-ECD10FEDE774}"/>
    <dgm:cxn modelId="{B2C5BC73-6F34-4308-AD7A-52182C87D47D}" type="presOf" srcId="{87FFE655-39B2-41E4-B474-1603FE3B1FF0}" destId="{2093EB3B-F1A4-40CB-91C3-E20E1CC65992}" srcOrd="0" destOrd="0" presId="urn:microsoft.com/office/officeart/2005/8/layout/hierarchy5"/>
    <dgm:cxn modelId="{91354373-893F-41A2-90F6-3AEE6DFEDD6C}" srcId="{2B9AD186-9ADD-4AB1-8BC8-A348A4F87A1A}" destId="{1CDB33B2-D302-49FD-863F-158AA8186355}" srcOrd="1" destOrd="0" parTransId="{72227F62-716E-4122-A1EB-096EF1C82605}" sibTransId="{6B915BE8-C563-46E0-A4DA-8E23022C911F}"/>
    <dgm:cxn modelId="{3E28A61F-0806-4B01-812E-2F94725AC566}" type="presParOf" srcId="{2093EB3B-F1A4-40CB-91C3-E20E1CC65992}" destId="{47CA5CE3-2595-476A-BB67-AF089B8FC5E9}" srcOrd="0" destOrd="0" presId="urn:microsoft.com/office/officeart/2005/8/layout/hierarchy5"/>
    <dgm:cxn modelId="{DE6795F7-30E6-4959-9F7B-59CE0B1E3F2A}" type="presParOf" srcId="{47CA5CE3-2595-476A-BB67-AF089B8FC5E9}" destId="{1EEE2612-5E0B-431C-A1FB-AFE28608ED03}" srcOrd="0" destOrd="0" presId="urn:microsoft.com/office/officeart/2005/8/layout/hierarchy5"/>
    <dgm:cxn modelId="{CDFE8CFD-8DEF-4EBB-AF97-BEF7C7822D76}" type="presParOf" srcId="{47CA5CE3-2595-476A-BB67-AF089B8FC5E9}" destId="{8A605356-F951-4CAE-988E-51D7FE2220E9}" srcOrd="1" destOrd="0" presId="urn:microsoft.com/office/officeart/2005/8/layout/hierarchy5"/>
    <dgm:cxn modelId="{5D997E64-0BBE-4BD9-BA2D-9877EF4F4D16}" type="presParOf" srcId="{8A605356-F951-4CAE-988E-51D7FE2220E9}" destId="{82E1E6FE-5131-4014-BFEE-74986D8FF155}" srcOrd="0" destOrd="0" presId="urn:microsoft.com/office/officeart/2005/8/layout/hierarchy5"/>
    <dgm:cxn modelId="{96580DEB-C363-49D6-AD07-F149CB6813F7}" type="presParOf" srcId="{82E1E6FE-5131-4014-BFEE-74986D8FF155}" destId="{0731CA6B-1201-4B02-9862-C66636315A63}" srcOrd="0" destOrd="0" presId="urn:microsoft.com/office/officeart/2005/8/layout/hierarchy5"/>
    <dgm:cxn modelId="{CF1D2DED-52AA-4BD7-B20E-BA284287F09C}" type="presParOf" srcId="{82E1E6FE-5131-4014-BFEE-74986D8FF155}" destId="{4A18E7E8-BB74-4080-95FA-8C8DAB6176AB}" srcOrd="1" destOrd="0" presId="urn:microsoft.com/office/officeart/2005/8/layout/hierarchy5"/>
    <dgm:cxn modelId="{E3A3D907-C382-44FA-846C-C34F8C622579}" type="presParOf" srcId="{4A18E7E8-BB74-4080-95FA-8C8DAB6176AB}" destId="{6066A39C-085F-4339-8744-246266D730CC}" srcOrd="0" destOrd="0" presId="urn:microsoft.com/office/officeart/2005/8/layout/hierarchy5"/>
    <dgm:cxn modelId="{77AD7D2F-A504-4721-9686-B470EE1C55FB}" type="presParOf" srcId="{6066A39C-085F-4339-8744-246266D730CC}" destId="{767BBD20-2F53-4CD3-9D04-35503C82C4CB}" srcOrd="0" destOrd="0" presId="urn:microsoft.com/office/officeart/2005/8/layout/hierarchy5"/>
    <dgm:cxn modelId="{74B31ACB-4A7A-4B25-8D5E-EE11700F6485}" type="presParOf" srcId="{4A18E7E8-BB74-4080-95FA-8C8DAB6176AB}" destId="{597D7364-2F19-4662-A3CA-72764B305C7B}" srcOrd="1" destOrd="0" presId="urn:microsoft.com/office/officeart/2005/8/layout/hierarchy5"/>
    <dgm:cxn modelId="{9CEDE922-0320-4030-926C-DBDAF59270C9}" type="presParOf" srcId="{597D7364-2F19-4662-A3CA-72764B305C7B}" destId="{FE9FD71B-D2E1-4293-9BE2-0A630B629E9E}" srcOrd="0" destOrd="0" presId="urn:microsoft.com/office/officeart/2005/8/layout/hierarchy5"/>
    <dgm:cxn modelId="{D509F27B-1EA4-4E4B-9805-6672AE80664F}" type="presParOf" srcId="{597D7364-2F19-4662-A3CA-72764B305C7B}" destId="{2F67FA45-A68B-444A-9289-C7E0CDF01E32}" srcOrd="1" destOrd="0" presId="urn:microsoft.com/office/officeart/2005/8/layout/hierarchy5"/>
    <dgm:cxn modelId="{4ED82AB6-3748-41CC-A6C5-62041594A607}" type="presParOf" srcId="{2F67FA45-A68B-444A-9289-C7E0CDF01E32}" destId="{F348A940-A01E-45FF-8417-C957E44EDB82}" srcOrd="0" destOrd="0" presId="urn:microsoft.com/office/officeart/2005/8/layout/hierarchy5"/>
    <dgm:cxn modelId="{D510189E-AF95-4720-9B03-EC072C5D08E1}" type="presParOf" srcId="{F348A940-A01E-45FF-8417-C957E44EDB82}" destId="{2C72F1BD-B645-40FB-9117-9F0A65FA8045}" srcOrd="0" destOrd="0" presId="urn:microsoft.com/office/officeart/2005/8/layout/hierarchy5"/>
    <dgm:cxn modelId="{F073F8CA-7BC2-44BD-AAC9-87CB911DACF4}" type="presParOf" srcId="{2F67FA45-A68B-444A-9289-C7E0CDF01E32}" destId="{043281D4-5322-45D7-82A9-8E94C8007C5A}" srcOrd="1" destOrd="0" presId="urn:microsoft.com/office/officeart/2005/8/layout/hierarchy5"/>
    <dgm:cxn modelId="{311F8CEB-222C-43B5-922B-CC4BA55FFDB6}" type="presParOf" srcId="{043281D4-5322-45D7-82A9-8E94C8007C5A}" destId="{802E761F-0C84-41F1-A80D-B4A7EC1D6730}" srcOrd="0" destOrd="0" presId="urn:microsoft.com/office/officeart/2005/8/layout/hierarchy5"/>
    <dgm:cxn modelId="{38EDBF72-E098-4BA8-B2A4-77D102EAD737}" type="presParOf" srcId="{043281D4-5322-45D7-82A9-8E94C8007C5A}" destId="{CEE76843-5E83-4695-863E-DCA74C8917EB}" srcOrd="1" destOrd="0" presId="urn:microsoft.com/office/officeart/2005/8/layout/hierarchy5"/>
    <dgm:cxn modelId="{A9EA8E7B-D35C-4DB3-8C44-D5C2E24EA1BE}" type="presParOf" srcId="{2F67FA45-A68B-444A-9289-C7E0CDF01E32}" destId="{A4C679BB-6FEC-4808-AAF1-47655F2815CE}" srcOrd="2" destOrd="0" presId="urn:microsoft.com/office/officeart/2005/8/layout/hierarchy5"/>
    <dgm:cxn modelId="{C43863B8-F856-462A-9C45-7E0E44638172}" type="presParOf" srcId="{A4C679BB-6FEC-4808-AAF1-47655F2815CE}" destId="{01785493-C4D9-474C-A386-751D75648ACA}" srcOrd="0" destOrd="0" presId="urn:microsoft.com/office/officeart/2005/8/layout/hierarchy5"/>
    <dgm:cxn modelId="{FBC1B31E-38D6-4D5E-8C38-800B46432573}" type="presParOf" srcId="{2F67FA45-A68B-444A-9289-C7E0CDF01E32}" destId="{5B12B289-9C29-4ECF-8AE1-391C98D27D84}" srcOrd="3" destOrd="0" presId="urn:microsoft.com/office/officeart/2005/8/layout/hierarchy5"/>
    <dgm:cxn modelId="{7E52BC00-1D12-4988-9E7D-399AF335AB7A}" type="presParOf" srcId="{5B12B289-9C29-4ECF-8AE1-391C98D27D84}" destId="{0C425D6A-FD56-434B-BDA2-FDAEAEED445E}" srcOrd="0" destOrd="0" presId="urn:microsoft.com/office/officeart/2005/8/layout/hierarchy5"/>
    <dgm:cxn modelId="{6057651E-1B73-4BC3-BA94-D807811679DD}" type="presParOf" srcId="{5B12B289-9C29-4ECF-8AE1-391C98D27D84}" destId="{8773F7C2-3D9F-4A2A-8D62-1F313B014C7C}" srcOrd="1" destOrd="0" presId="urn:microsoft.com/office/officeart/2005/8/layout/hierarchy5"/>
    <dgm:cxn modelId="{A08F6105-7421-4467-99C0-CDC84996078C}" type="presParOf" srcId="{4A18E7E8-BB74-4080-95FA-8C8DAB6176AB}" destId="{4BE1C240-B183-4023-84E4-21D12E3E4F34}" srcOrd="2" destOrd="0" presId="urn:microsoft.com/office/officeart/2005/8/layout/hierarchy5"/>
    <dgm:cxn modelId="{055733F7-F83E-4A2C-BADE-8F5FB4160F1C}" type="presParOf" srcId="{4BE1C240-B183-4023-84E4-21D12E3E4F34}" destId="{51629297-F9C6-44EA-A229-F0BD10A3B99A}" srcOrd="0" destOrd="0" presId="urn:microsoft.com/office/officeart/2005/8/layout/hierarchy5"/>
    <dgm:cxn modelId="{E6C3EB3A-4668-46E8-BB5F-A155443BB6AE}" type="presParOf" srcId="{4A18E7E8-BB74-4080-95FA-8C8DAB6176AB}" destId="{94E49E5F-4166-481D-BEE6-D6E86D25E600}" srcOrd="3" destOrd="0" presId="urn:microsoft.com/office/officeart/2005/8/layout/hierarchy5"/>
    <dgm:cxn modelId="{8BB2D533-F38D-446C-B220-9CF0C6DF35DA}" type="presParOf" srcId="{94E49E5F-4166-481D-BEE6-D6E86D25E600}" destId="{A54BBEDA-0476-4A42-86D1-FCB227D172D1}" srcOrd="0" destOrd="0" presId="urn:microsoft.com/office/officeart/2005/8/layout/hierarchy5"/>
    <dgm:cxn modelId="{29185B4E-38C5-45BD-B7F3-33707F845750}" type="presParOf" srcId="{94E49E5F-4166-481D-BEE6-D6E86D25E600}" destId="{A43BDAB9-7E98-432F-A3CC-F8C14A1DC677}" srcOrd="1" destOrd="0" presId="urn:microsoft.com/office/officeart/2005/8/layout/hierarchy5"/>
    <dgm:cxn modelId="{F530E070-BC88-4A24-9F5E-E6EA15390C65}" type="presParOf" srcId="{A43BDAB9-7E98-432F-A3CC-F8C14A1DC677}" destId="{67D298F2-65AA-404E-B02A-4959F76197DD}" srcOrd="0" destOrd="0" presId="urn:microsoft.com/office/officeart/2005/8/layout/hierarchy5"/>
    <dgm:cxn modelId="{7C0751F9-8BEC-410B-9005-8B689EF774FB}" type="presParOf" srcId="{67D298F2-65AA-404E-B02A-4959F76197DD}" destId="{6D3FA023-FCE5-42C2-A00D-08E82344C0A3}" srcOrd="0" destOrd="0" presId="urn:microsoft.com/office/officeart/2005/8/layout/hierarchy5"/>
    <dgm:cxn modelId="{BB900FF1-5028-4176-81B9-E8A99947781C}" type="presParOf" srcId="{A43BDAB9-7E98-432F-A3CC-F8C14A1DC677}" destId="{F0670955-2D4C-460C-BC4E-07F655CCC3DB}" srcOrd="1" destOrd="0" presId="urn:microsoft.com/office/officeart/2005/8/layout/hierarchy5"/>
    <dgm:cxn modelId="{1B077134-6D91-4AC7-AF1F-403DA1394F07}" type="presParOf" srcId="{F0670955-2D4C-460C-BC4E-07F655CCC3DB}" destId="{3115902D-852D-4080-A849-9A8BB1EC46CC}" srcOrd="0" destOrd="0" presId="urn:microsoft.com/office/officeart/2005/8/layout/hierarchy5"/>
    <dgm:cxn modelId="{BBC9CDB8-6156-408E-8AC7-3D5F664A6120}" type="presParOf" srcId="{F0670955-2D4C-460C-BC4E-07F655CCC3DB}" destId="{F90ACC17-CEF4-4E46-956D-F955DA6709C1}" srcOrd="1" destOrd="0" presId="urn:microsoft.com/office/officeart/2005/8/layout/hierarchy5"/>
    <dgm:cxn modelId="{03AE7D27-5625-4607-B105-7318319DBD47}" type="presParOf" srcId="{A43BDAB9-7E98-432F-A3CC-F8C14A1DC677}" destId="{52EE7EB6-8701-46C2-AE84-7EEE802464BF}" srcOrd="2" destOrd="0" presId="urn:microsoft.com/office/officeart/2005/8/layout/hierarchy5"/>
    <dgm:cxn modelId="{F27C5771-9D60-4BFA-9849-15F5A1CC62DD}" type="presParOf" srcId="{52EE7EB6-8701-46C2-AE84-7EEE802464BF}" destId="{015AF3D1-47A4-4842-9E1E-86624C4F62F3}" srcOrd="0" destOrd="0" presId="urn:microsoft.com/office/officeart/2005/8/layout/hierarchy5"/>
    <dgm:cxn modelId="{ECC565ED-7D8E-44FF-B0C3-4E1D7F2F0E87}" type="presParOf" srcId="{A43BDAB9-7E98-432F-A3CC-F8C14A1DC677}" destId="{8369E22D-F9A0-4643-B1B8-D9B9FC032E09}" srcOrd="3" destOrd="0" presId="urn:microsoft.com/office/officeart/2005/8/layout/hierarchy5"/>
    <dgm:cxn modelId="{F7E2D256-86B6-4535-8690-C618E219450B}" type="presParOf" srcId="{8369E22D-F9A0-4643-B1B8-D9B9FC032E09}" destId="{34426526-37E7-47C5-A05C-CC07FF227ED7}" srcOrd="0" destOrd="0" presId="urn:microsoft.com/office/officeart/2005/8/layout/hierarchy5"/>
    <dgm:cxn modelId="{EE01FD3B-5227-4BA9-9B11-A8C9E2ED4A41}" type="presParOf" srcId="{8369E22D-F9A0-4643-B1B8-D9B9FC032E09}" destId="{A1A6C2C7-3393-47EE-963C-51509D766B47}" srcOrd="1" destOrd="0" presId="urn:microsoft.com/office/officeart/2005/8/layout/hierarchy5"/>
    <dgm:cxn modelId="{93194CFF-A839-4E39-AFB7-1D437EA31E19}" type="presParOf" srcId="{2093EB3B-F1A4-40CB-91C3-E20E1CC65992}" destId="{BE8506C5-0DA2-426A-A45F-6427B9A7174F}" srcOrd="1" destOrd="0" presId="urn:microsoft.com/office/officeart/2005/8/layout/hierarchy5"/>
    <dgm:cxn modelId="{EE8F05DB-2920-47DA-B77D-DD686533A75C}" type="presParOf" srcId="{BE8506C5-0DA2-426A-A45F-6427B9A7174F}" destId="{999053D2-A4D9-4376-8678-121697FDE9EC}" srcOrd="0" destOrd="0" presId="urn:microsoft.com/office/officeart/2005/8/layout/hierarchy5"/>
    <dgm:cxn modelId="{D9593EA7-0B5C-487E-A526-D776772D40EE}" type="presParOf" srcId="{999053D2-A4D9-4376-8678-121697FDE9EC}" destId="{575203C0-4F1F-44BB-8241-B48B5A8E2913}" srcOrd="0" destOrd="0" presId="urn:microsoft.com/office/officeart/2005/8/layout/hierarchy5"/>
    <dgm:cxn modelId="{9D01ADC3-F0C8-4459-85EF-E1884DFBB43E}" type="presParOf" srcId="{999053D2-A4D9-4376-8678-121697FDE9EC}" destId="{B85CAD72-53BC-41A6-AA69-83418A6A2A56}" srcOrd="1" destOrd="0" presId="urn:microsoft.com/office/officeart/2005/8/layout/hierarchy5"/>
    <dgm:cxn modelId="{395B9529-E99A-439C-A5AF-CED2C97AAC4C}" type="presParOf" srcId="{BE8506C5-0DA2-426A-A45F-6427B9A7174F}" destId="{DE660FD2-F4D3-42C1-91E8-79B9ECB0BF0F}" srcOrd="1" destOrd="0" presId="urn:microsoft.com/office/officeart/2005/8/layout/hierarchy5"/>
    <dgm:cxn modelId="{A8741721-8C26-4804-B662-E3D550930319}" type="presParOf" srcId="{DE660FD2-F4D3-42C1-91E8-79B9ECB0BF0F}" destId="{152F4CC1-522D-4186-9982-49EC172DDE1F}" srcOrd="0" destOrd="0" presId="urn:microsoft.com/office/officeart/2005/8/layout/hierarchy5"/>
    <dgm:cxn modelId="{481F78CF-9242-4955-80A6-4786A67B40A4}" type="presParOf" srcId="{BE8506C5-0DA2-426A-A45F-6427B9A7174F}" destId="{92087585-B57C-48DC-8E04-BC7FBC9BAD50}" srcOrd="2" destOrd="0" presId="urn:microsoft.com/office/officeart/2005/8/layout/hierarchy5"/>
    <dgm:cxn modelId="{9D33DF2A-E4E3-48D5-B65E-FEAF15BC3B91}" type="presParOf" srcId="{92087585-B57C-48DC-8E04-BC7FBC9BAD50}" destId="{F06A393D-912B-4249-9AB0-C53FC8D02A64}" srcOrd="0" destOrd="0" presId="urn:microsoft.com/office/officeart/2005/8/layout/hierarchy5"/>
    <dgm:cxn modelId="{54102DFB-14FB-4647-86A3-78D671E95C4C}" type="presParOf" srcId="{92087585-B57C-48DC-8E04-BC7FBC9BAD50}" destId="{FEE611C0-477F-47A5-8349-C8310EBBF9BE}" srcOrd="1" destOrd="0" presId="urn:microsoft.com/office/officeart/2005/8/layout/hierarchy5"/>
    <dgm:cxn modelId="{20EF114E-0D90-4C04-A8AC-6106DCC0BF96}" type="presParOf" srcId="{BE8506C5-0DA2-426A-A45F-6427B9A7174F}" destId="{B303E71D-786B-456C-9066-43199485D77F}" srcOrd="3" destOrd="0" presId="urn:microsoft.com/office/officeart/2005/8/layout/hierarchy5"/>
    <dgm:cxn modelId="{34330217-298C-4D24-8228-383E49B6D300}" type="presParOf" srcId="{B303E71D-786B-456C-9066-43199485D77F}" destId="{23794081-47B7-4743-8A74-3BC06CED05D7}" srcOrd="0" destOrd="0" presId="urn:microsoft.com/office/officeart/2005/8/layout/hierarchy5"/>
    <dgm:cxn modelId="{FF4BC69F-4344-401A-8012-5E41452247F1}" type="presParOf" srcId="{BE8506C5-0DA2-426A-A45F-6427B9A7174F}" destId="{EF71BCEF-C380-4039-BAAE-40C32591AAE2}" srcOrd="4" destOrd="0" presId="urn:microsoft.com/office/officeart/2005/8/layout/hierarchy5"/>
    <dgm:cxn modelId="{0FE2176E-0D68-418C-8166-42C1867B44BB}" type="presParOf" srcId="{EF71BCEF-C380-4039-BAAE-40C32591AAE2}" destId="{38511D22-C531-4EA3-A147-28F30B33ECCD}" srcOrd="0" destOrd="0" presId="urn:microsoft.com/office/officeart/2005/8/layout/hierarchy5"/>
    <dgm:cxn modelId="{1C98DDC7-4C41-496E-AD56-F8C1978D12C1}" type="presParOf" srcId="{EF71BCEF-C380-4039-BAAE-40C32591AAE2}" destId="{3118F05A-8680-40CA-A460-B96786B651A6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48E789-55F7-4EDE-8EC5-3EDBAB77123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75A7F14-4458-405B-B9C3-B7BF28E8141C}">
      <dgm:prSet phldrT="[Text]" custT="1"/>
      <dgm:spPr/>
      <dgm:t>
        <a:bodyPr/>
        <a:lstStyle/>
        <a:p>
          <a:r>
            <a:rPr lang="en-US" sz="2000" dirty="0" smtClean="0"/>
            <a:t>1996 – 0.05% cap</a:t>
          </a:r>
          <a:endParaRPr lang="en-US" sz="2000" dirty="0"/>
        </a:p>
      </dgm:t>
    </dgm:pt>
    <dgm:pt modelId="{9D7533B1-84E8-4AAA-B014-1840C34345C5}" type="parTrans" cxnId="{297DECBB-F5D5-41AA-95D4-C30E8C15D24A}">
      <dgm:prSet/>
      <dgm:spPr/>
      <dgm:t>
        <a:bodyPr/>
        <a:lstStyle/>
        <a:p>
          <a:endParaRPr lang="en-US"/>
        </a:p>
      </dgm:t>
    </dgm:pt>
    <dgm:pt modelId="{8B5C8530-1D19-4D48-B584-F6B2D75356D8}" type="sibTrans" cxnId="{297DECBB-F5D5-41AA-95D4-C30E8C15D24A}">
      <dgm:prSet/>
      <dgm:spPr/>
      <dgm:t>
        <a:bodyPr/>
        <a:lstStyle/>
        <a:p>
          <a:endParaRPr lang="en-US"/>
        </a:p>
      </dgm:t>
    </dgm:pt>
    <dgm:pt modelId="{AD4D7F0F-9F94-427C-9A2B-9B3D57221775}">
      <dgm:prSet phldrT="[Text]" custT="1"/>
      <dgm:spPr/>
      <dgm:t>
        <a:bodyPr/>
        <a:lstStyle/>
        <a:p>
          <a:r>
            <a:rPr lang="en-US" sz="2000" dirty="0" smtClean="0"/>
            <a:t>2010 – 5% cap</a:t>
          </a:r>
          <a:endParaRPr lang="en-US" sz="2000" dirty="0"/>
        </a:p>
      </dgm:t>
    </dgm:pt>
    <dgm:pt modelId="{5A7C0F45-EBD3-4CE5-9938-ADE83B08BB36}" type="parTrans" cxnId="{3CCF6D86-E531-4EBD-96A2-15AA1A2A5772}">
      <dgm:prSet/>
      <dgm:spPr/>
      <dgm:t>
        <a:bodyPr/>
        <a:lstStyle/>
        <a:p>
          <a:endParaRPr lang="en-US"/>
        </a:p>
      </dgm:t>
    </dgm:pt>
    <dgm:pt modelId="{33356C11-B97D-4164-A6D9-847ADCAA4175}" type="sibTrans" cxnId="{3CCF6D86-E531-4EBD-96A2-15AA1A2A5772}">
      <dgm:prSet/>
      <dgm:spPr/>
      <dgm:t>
        <a:bodyPr/>
        <a:lstStyle/>
        <a:p>
          <a:endParaRPr lang="en-US"/>
        </a:p>
      </dgm:t>
    </dgm:pt>
    <dgm:pt modelId="{F30A6741-7896-48EF-A220-0D7F72299F91}">
      <dgm:prSet phldrT="[Text]" custT="1"/>
      <dgm:spPr/>
      <dgm:t>
        <a:bodyPr/>
        <a:lstStyle/>
        <a:p>
          <a:r>
            <a:rPr lang="en-US" sz="2000" dirty="0" smtClean="0"/>
            <a:t>2006 – 2.5% cap</a:t>
          </a:r>
          <a:endParaRPr lang="en-US" sz="2000" dirty="0"/>
        </a:p>
      </dgm:t>
    </dgm:pt>
    <dgm:pt modelId="{DB24D667-91B5-4E2C-B936-8C4B289BAAAA}" type="parTrans" cxnId="{462C9F0B-1A56-446A-884B-90B181DD0B1E}">
      <dgm:prSet/>
      <dgm:spPr/>
      <dgm:t>
        <a:bodyPr/>
        <a:lstStyle/>
        <a:p>
          <a:endParaRPr lang="en-US"/>
        </a:p>
      </dgm:t>
    </dgm:pt>
    <dgm:pt modelId="{5B00806E-02DD-482E-BA51-530D31A53B20}" type="sibTrans" cxnId="{462C9F0B-1A56-446A-884B-90B181DD0B1E}">
      <dgm:prSet/>
      <dgm:spPr/>
      <dgm:t>
        <a:bodyPr/>
        <a:lstStyle/>
        <a:p>
          <a:endParaRPr lang="en-US"/>
        </a:p>
      </dgm:t>
    </dgm:pt>
    <dgm:pt modelId="{D1864516-ECCA-4DE8-9C40-3ABFEE810891}">
      <dgm:prSet phldrT="[Text]" custT="1"/>
      <dgm:spPr/>
      <dgm:t>
        <a:bodyPr/>
        <a:lstStyle/>
        <a:p>
          <a:r>
            <a:rPr lang="en-US" sz="2000" dirty="0" smtClean="0"/>
            <a:t>2013 – 5 GW cap</a:t>
          </a:r>
          <a:endParaRPr lang="en-US" sz="2000" dirty="0"/>
        </a:p>
      </dgm:t>
    </dgm:pt>
    <dgm:pt modelId="{87EBB77A-EA30-46C7-A219-449013D2D3D5}" type="parTrans" cxnId="{15120D2C-5E01-455A-9DE4-41465F42906E}">
      <dgm:prSet/>
      <dgm:spPr/>
      <dgm:t>
        <a:bodyPr/>
        <a:lstStyle/>
        <a:p>
          <a:endParaRPr lang="en-US"/>
        </a:p>
      </dgm:t>
    </dgm:pt>
    <dgm:pt modelId="{B044B51F-42AF-4D90-A0B2-C89E7DD252AF}" type="sibTrans" cxnId="{15120D2C-5E01-455A-9DE4-41465F42906E}">
      <dgm:prSet/>
      <dgm:spPr/>
      <dgm:t>
        <a:bodyPr/>
        <a:lstStyle/>
        <a:p>
          <a:endParaRPr lang="en-US"/>
        </a:p>
      </dgm:t>
    </dgm:pt>
    <dgm:pt modelId="{6657FD7A-4117-455C-A680-C302898747B5}">
      <dgm:prSet phldrT="[Text]" custT="1"/>
      <dgm:spPr/>
      <dgm:t>
        <a:bodyPr/>
        <a:lstStyle/>
        <a:p>
          <a:endParaRPr lang="en-US" sz="2000" dirty="0"/>
        </a:p>
      </dgm:t>
    </dgm:pt>
    <dgm:pt modelId="{941C27DF-E7BB-49EA-9D18-D5218E83A86D}" type="sibTrans" cxnId="{E64B4EDB-BBA6-45CB-9465-41F428264AAA}">
      <dgm:prSet/>
      <dgm:spPr/>
      <dgm:t>
        <a:bodyPr/>
        <a:lstStyle/>
        <a:p>
          <a:endParaRPr lang="en-US"/>
        </a:p>
      </dgm:t>
    </dgm:pt>
    <dgm:pt modelId="{4E221162-BCBD-448E-80C6-4F187244E5A2}" type="parTrans" cxnId="{E64B4EDB-BBA6-45CB-9465-41F428264AAA}">
      <dgm:prSet/>
      <dgm:spPr/>
      <dgm:t>
        <a:bodyPr/>
        <a:lstStyle/>
        <a:p>
          <a:endParaRPr lang="en-US"/>
        </a:p>
      </dgm:t>
    </dgm:pt>
    <dgm:pt modelId="{2CE58671-1FB2-42F5-9E46-8E7760C458FF}">
      <dgm:prSet phldrT="[Text]" custT="1"/>
      <dgm:spPr/>
      <dgm:t>
        <a:bodyPr/>
        <a:lstStyle/>
        <a:p>
          <a:r>
            <a:rPr lang="en-US" sz="2000" dirty="0" smtClean="0"/>
            <a:t>2017 – cap lifted</a:t>
          </a:r>
          <a:endParaRPr lang="en-US" sz="2000" dirty="0"/>
        </a:p>
      </dgm:t>
    </dgm:pt>
    <dgm:pt modelId="{E12A7D8D-DC5F-4396-A2B2-C2DE4B42E48F}" type="parTrans" cxnId="{BD60C3E1-1A1E-4C2D-9DA5-39523333A70F}">
      <dgm:prSet/>
      <dgm:spPr/>
      <dgm:t>
        <a:bodyPr/>
        <a:lstStyle/>
        <a:p>
          <a:endParaRPr lang="en-US"/>
        </a:p>
      </dgm:t>
    </dgm:pt>
    <dgm:pt modelId="{DDE9B3EC-007C-46FF-8736-F3D87E46AC27}" type="sibTrans" cxnId="{BD60C3E1-1A1E-4C2D-9DA5-39523333A70F}">
      <dgm:prSet/>
      <dgm:spPr/>
      <dgm:t>
        <a:bodyPr/>
        <a:lstStyle/>
        <a:p>
          <a:endParaRPr lang="en-US"/>
        </a:p>
      </dgm:t>
    </dgm:pt>
    <dgm:pt modelId="{0EBD50B8-DDB1-4D2D-AD8A-5B6BD59108B5}" type="pres">
      <dgm:prSet presAssocID="{6448E789-55F7-4EDE-8EC5-3EDBAB77123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121DA85-96D2-462A-B278-7B3E51A6FC83}" type="pres">
      <dgm:prSet presAssocID="{6657FD7A-4117-455C-A680-C302898747B5}" presName="thickLine" presStyleLbl="alignNode1" presStyleIdx="0" presStyleCnt="1" custLinFactNeighborX="-3636"/>
      <dgm:spPr/>
    </dgm:pt>
    <dgm:pt modelId="{9B6B6BCC-044A-4FB3-A0ED-B0BB79DD176D}" type="pres">
      <dgm:prSet presAssocID="{6657FD7A-4117-455C-A680-C302898747B5}" presName="horz1" presStyleCnt="0"/>
      <dgm:spPr/>
    </dgm:pt>
    <dgm:pt modelId="{634CDEF5-C3F4-4BF2-BEB2-F04C53E438AD}" type="pres">
      <dgm:prSet presAssocID="{6657FD7A-4117-455C-A680-C302898747B5}" presName="tx1" presStyleLbl="revTx" presStyleIdx="0" presStyleCnt="6"/>
      <dgm:spPr/>
      <dgm:t>
        <a:bodyPr/>
        <a:lstStyle/>
        <a:p>
          <a:endParaRPr lang="en-US"/>
        </a:p>
      </dgm:t>
    </dgm:pt>
    <dgm:pt modelId="{CEBF6B3A-BFE5-441E-A658-19BBB122A671}" type="pres">
      <dgm:prSet presAssocID="{6657FD7A-4117-455C-A680-C302898747B5}" presName="vert1" presStyleCnt="0"/>
      <dgm:spPr/>
    </dgm:pt>
    <dgm:pt modelId="{3C908AD1-723C-40E5-A752-D404631A82D0}" type="pres">
      <dgm:prSet presAssocID="{D75A7F14-4458-405B-B9C3-B7BF28E8141C}" presName="vertSpace2a" presStyleCnt="0"/>
      <dgm:spPr/>
    </dgm:pt>
    <dgm:pt modelId="{A65E85D0-9962-4BC3-86EF-D7965C709DB1}" type="pres">
      <dgm:prSet presAssocID="{D75A7F14-4458-405B-B9C3-B7BF28E8141C}" presName="horz2" presStyleCnt="0"/>
      <dgm:spPr/>
    </dgm:pt>
    <dgm:pt modelId="{6E0637EA-167A-4000-B580-D94DF057C502}" type="pres">
      <dgm:prSet presAssocID="{D75A7F14-4458-405B-B9C3-B7BF28E8141C}" presName="horzSpace2" presStyleCnt="0"/>
      <dgm:spPr/>
    </dgm:pt>
    <dgm:pt modelId="{0D84A425-2633-43D6-BE39-3505CA31CA1F}" type="pres">
      <dgm:prSet presAssocID="{D75A7F14-4458-405B-B9C3-B7BF28E8141C}" presName="tx2" presStyleLbl="revTx" presStyleIdx="1" presStyleCnt="6"/>
      <dgm:spPr/>
      <dgm:t>
        <a:bodyPr/>
        <a:lstStyle/>
        <a:p>
          <a:endParaRPr lang="en-US"/>
        </a:p>
      </dgm:t>
    </dgm:pt>
    <dgm:pt modelId="{9CCE6674-70AB-433C-97C3-A986C1B9A11D}" type="pres">
      <dgm:prSet presAssocID="{D75A7F14-4458-405B-B9C3-B7BF28E8141C}" presName="vert2" presStyleCnt="0"/>
      <dgm:spPr/>
    </dgm:pt>
    <dgm:pt modelId="{E1A64A57-D395-4913-A56A-52E4E77AD6A4}" type="pres">
      <dgm:prSet presAssocID="{D75A7F14-4458-405B-B9C3-B7BF28E8141C}" presName="thinLine2b" presStyleLbl="callout" presStyleIdx="0" presStyleCnt="5"/>
      <dgm:spPr/>
    </dgm:pt>
    <dgm:pt modelId="{08989331-F768-46DC-B359-44845A4A80C2}" type="pres">
      <dgm:prSet presAssocID="{D75A7F14-4458-405B-B9C3-B7BF28E8141C}" presName="vertSpace2b" presStyleCnt="0"/>
      <dgm:spPr/>
    </dgm:pt>
    <dgm:pt modelId="{1B561008-5EB2-43B8-B82E-771F13174F52}" type="pres">
      <dgm:prSet presAssocID="{F30A6741-7896-48EF-A220-0D7F72299F91}" presName="horz2" presStyleCnt="0"/>
      <dgm:spPr/>
    </dgm:pt>
    <dgm:pt modelId="{CA00D841-8C25-4A9D-9EEB-854046249BE8}" type="pres">
      <dgm:prSet presAssocID="{F30A6741-7896-48EF-A220-0D7F72299F91}" presName="horzSpace2" presStyleCnt="0"/>
      <dgm:spPr/>
    </dgm:pt>
    <dgm:pt modelId="{A36E801F-9074-48BF-9BFF-40FB50E8CEC4}" type="pres">
      <dgm:prSet presAssocID="{F30A6741-7896-48EF-A220-0D7F72299F91}" presName="tx2" presStyleLbl="revTx" presStyleIdx="2" presStyleCnt="6"/>
      <dgm:spPr/>
      <dgm:t>
        <a:bodyPr/>
        <a:lstStyle/>
        <a:p>
          <a:endParaRPr lang="en-US"/>
        </a:p>
      </dgm:t>
    </dgm:pt>
    <dgm:pt modelId="{176E9C77-216C-40AE-9FA0-CB260F9BFD4A}" type="pres">
      <dgm:prSet presAssocID="{F30A6741-7896-48EF-A220-0D7F72299F91}" presName="vert2" presStyleCnt="0"/>
      <dgm:spPr/>
    </dgm:pt>
    <dgm:pt modelId="{45BE0DE5-5C7B-48BC-838F-C10FABEE33DC}" type="pres">
      <dgm:prSet presAssocID="{F30A6741-7896-48EF-A220-0D7F72299F91}" presName="thinLine2b" presStyleLbl="callout" presStyleIdx="1" presStyleCnt="5"/>
      <dgm:spPr/>
    </dgm:pt>
    <dgm:pt modelId="{8FF4647C-2CF9-41BE-812D-BF0FC01874F8}" type="pres">
      <dgm:prSet presAssocID="{F30A6741-7896-48EF-A220-0D7F72299F91}" presName="vertSpace2b" presStyleCnt="0"/>
      <dgm:spPr/>
    </dgm:pt>
    <dgm:pt modelId="{8596DEDF-60FE-496D-B87F-1814C88CCA7A}" type="pres">
      <dgm:prSet presAssocID="{AD4D7F0F-9F94-427C-9A2B-9B3D57221775}" presName="horz2" presStyleCnt="0"/>
      <dgm:spPr/>
    </dgm:pt>
    <dgm:pt modelId="{E2BEF227-26E1-40B5-B605-A1A4C7FA2B77}" type="pres">
      <dgm:prSet presAssocID="{AD4D7F0F-9F94-427C-9A2B-9B3D57221775}" presName="horzSpace2" presStyleCnt="0"/>
      <dgm:spPr/>
    </dgm:pt>
    <dgm:pt modelId="{7A20CF8D-3AD3-464A-9675-420DB0AC39D8}" type="pres">
      <dgm:prSet presAssocID="{AD4D7F0F-9F94-427C-9A2B-9B3D57221775}" presName="tx2" presStyleLbl="revTx" presStyleIdx="3" presStyleCnt="6"/>
      <dgm:spPr/>
      <dgm:t>
        <a:bodyPr/>
        <a:lstStyle/>
        <a:p>
          <a:endParaRPr lang="en-US"/>
        </a:p>
      </dgm:t>
    </dgm:pt>
    <dgm:pt modelId="{A24BF396-32D6-4AD2-A864-67DEBF36E9E0}" type="pres">
      <dgm:prSet presAssocID="{AD4D7F0F-9F94-427C-9A2B-9B3D57221775}" presName="vert2" presStyleCnt="0"/>
      <dgm:spPr/>
    </dgm:pt>
    <dgm:pt modelId="{9EE6A842-9AA2-410D-9E96-FD532D381962}" type="pres">
      <dgm:prSet presAssocID="{AD4D7F0F-9F94-427C-9A2B-9B3D57221775}" presName="thinLine2b" presStyleLbl="callout" presStyleIdx="2" presStyleCnt="5"/>
      <dgm:spPr/>
    </dgm:pt>
    <dgm:pt modelId="{63CF35D5-6D7D-43F3-8A6B-45FCB4BF41F1}" type="pres">
      <dgm:prSet presAssocID="{AD4D7F0F-9F94-427C-9A2B-9B3D57221775}" presName="vertSpace2b" presStyleCnt="0"/>
      <dgm:spPr/>
    </dgm:pt>
    <dgm:pt modelId="{0A716C62-4B1D-48BE-A9B2-9C7EEA6D0930}" type="pres">
      <dgm:prSet presAssocID="{D1864516-ECCA-4DE8-9C40-3ABFEE810891}" presName="horz2" presStyleCnt="0"/>
      <dgm:spPr/>
    </dgm:pt>
    <dgm:pt modelId="{D2AEE906-2399-47B2-8571-62CEC6850978}" type="pres">
      <dgm:prSet presAssocID="{D1864516-ECCA-4DE8-9C40-3ABFEE810891}" presName="horzSpace2" presStyleCnt="0"/>
      <dgm:spPr/>
    </dgm:pt>
    <dgm:pt modelId="{C8CFF648-07EC-4592-AAA1-6A8A0D077ACB}" type="pres">
      <dgm:prSet presAssocID="{D1864516-ECCA-4DE8-9C40-3ABFEE810891}" presName="tx2" presStyleLbl="revTx" presStyleIdx="4" presStyleCnt="6"/>
      <dgm:spPr/>
      <dgm:t>
        <a:bodyPr/>
        <a:lstStyle/>
        <a:p>
          <a:endParaRPr lang="en-US"/>
        </a:p>
      </dgm:t>
    </dgm:pt>
    <dgm:pt modelId="{A8AEEE97-13DE-4BE7-99B0-51981D8A088B}" type="pres">
      <dgm:prSet presAssocID="{D1864516-ECCA-4DE8-9C40-3ABFEE810891}" presName="vert2" presStyleCnt="0"/>
      <dgm:spPr/>
    </dgm:pt>
    <dgm:pt modelId="{7C6B0E65-1794-45F5-B8EE-B05580D5CC31}" type="pres">
      <dgm:prSet presAssocID="{D1864516-ECCA-4DE8-9C40-3ABFEE810891}" presName="thinLine2b" presStyleLbl="callout" presStyleIdx="3" presStyleCnt="5"/>
      <dgm:spPr/>
    </dgm:pt>
    <dgm:pt modelId="{2450F62C-926E-4933-8333-FC2A8011C69A}" type="pres">
      <dgm:prSet presAssocID="{D1864516-ECCA-4DE8-9C40-3ABFEE810891}" presName="vertSpace2b" presStyleCnt="0"/>
      <dgm:spPr/>
    </dgm:pt>
    <dgm:pt modelId="{6AB7978D-7087-4040-8D61-7C82D4D417F9}" type="pres">
      <dgm:prSet presAssocID="{2CE58671-1FB2-42F5-9E46-8E7760C458FF}" presName="horz2" presStyleCnt="0"/>
      <dgm:spPr/>
    </dgm:pt>
    <dgm:pt modelId="{8954E559-E1CC-4887-8E4F-FE8F1C0C6224}" type="pres">
      <dgm:prSet presAssocID="{2CE58671-1FB2-42F5-9E46-8E7760C458FF}" presName="horzSpace2" presStyleCnt="0"/>
      <dgm:spPr/>
    </dgm:pt>
    <dgm:pt modelId="{21046813-CCB9-4BCB-95BD-D4126D94BA51}" type="pres">
      <dgm:prSet presAssocID="{2CE58671-1FB2-42F5-9E46-8E7760C458FF}" presName="tx2" presStyleLbl="revTx" presStyleIdx="5" presStyleCnt="6"/>
      <dgm:spPr/>
      <dgm:t>
        <a:bodyPr/>
        <a:lstStyle/>
        <a:p>
          <a:endParaRPr lang="en-US"/>
        </a:p>
      </dgm:t>
    </dgm:pt>
    <dgm:pt modelId="{0AA22FEB-A6DC-40AA-BCCA-1D1795DB8259}" type="pres">
      <dgm:prSet presAssocID="{2CE58671-1FB2-42F5-9E46-8E7760C458FF}" presName="vert2" presStyleCnt="0"/>
      <dgm:spPr/>
    </dgm:pt>
    <dgm:pt modelId="{12F988D4-3B35-465B-A222-720B44EA36D8}" type="pres">
      <dgm:prSet presAssocID="{2CE58671-1FB2-42F5-9E46-8E7760C458FF}" presName="thinLine2b" presStyleLbl="callout" presStyleIdx="4" presStyleCnt="5"/>
      <dgm:spPr/>
    </dgm:pt>
    <dgm:pt modelId="{E79A7CF8-47CD-4AA4-AD21-D88D9564681E}" type="pres">
      <dgm:prSet presAssocID="{2CE58671-1FB2-42F5-9E46-8E7760C458FF}" presName="vertSpace2b" presStyleCnt="0"/>
      <dgm:spPr/>
    </dgm:pt>
  </dgm:ptLst>
  <dgm:cxnLst>
    <dgm:cxn modelId="{77851196-226A-4A20-87BC-E194121A2A9A}" type="presOf" srcId="{2CE58671-1FB2-42F5-9E46-8E7760C458FF}" destId="{21046813-CCB9-4BCB-95BD-D4126D94BA51}" srcOrd="0" destOrd="0" presId="urn:microsoft.com/office/officeart/2008/layout/LinedList"/>
    <dgm:cxn modelId="{4B417566-3DA0-413B-A0AB-E57E7E37A22A}" type="presOf" srcId="{D75A7F14-4458-405B-B9C3-B7BF28E8141C}" destId="{0D84A425-2633-43D6-BE39-3505CA31CA1F}" srcOrd="0" destOrd="0" presId="urn:microsoft.com/office/officeart/2008/layout/LinedList"/>
    <dgm:cxn modelId="{297DECBB-F5D5-41AA-95D4-C30E8C15D24A}" srcId="{6657FD7A-4117-455C-A680-C302898747B5}" destId="{D75A7F14-4458-405B-B9C3-B7BF28E8141C}" srcOrd="0" destOrd="0" parTransId="{9D7533B1-84E8-4AAA-B014-1840C34345C5}" sibTransId="{8B5C8530-1D19-4D48-B584-F6B2D75356D8}"/>
    <dgm:cxn modelId="{BB059C87-85BC-420B-A0B9-EC253C5CD1D9}" type="presOf" srcId="{6448E789-55F7-4EDE-8EC5-3EDBAB77123B}" destId="{0EBD50B8-DDB1-4D2D-AD8A-5B6BD59108B5}" srcOrd="0" destOrd="0" presId="urn:microsoft.com/office/officeart/2008/layout/LinedList"/>
    <dgm:cxn modelId="{D690B69E-27C6-4B5C-9BC5-71376A69083F}" type="presOf" srcId="{D1864516-ECCA-4DE8-9C40-3ABFEE810891}" destId="{C8CFF648-07EC-4592-AAA1-6A8A0D077ACB}" srcOrd="0" destOrd="0" presId="urn:microsoft.com/office/officeart/2008/layout/LinedList"/>
    <dgm:cxn modelId="{E64B4EDB-BBA6-45CB-9465-41F428264AAA}" srcId="{6448E789-55F7-4EDE-8EC5-3EDBAB77123B}" destId="{6657FD7A-4117-455C-A680-C302898747B5}" srcOrd="0" destOrd="0" parTransId="{4E221162-BCBD-448E-80C6-4F187244E5A2}" sibTransId="{941C27DF-E7BB-49EA-9D18-D5218E83A86D}"/>
    <dgm:cxn modelId="{15120D2C-5E01-455A-9DE4-41465F42906E}" srcId="{6657FD7A-4117-455C-A680-C302898747B5}" destId="{D1864516-ECCA-4DE8-9C40-3ABFEE810891}" srcOrd="3" destOrd="0" parTransId="{87EBB77A-EA30-46C7-A219-449013D2D3D5}" sibTransId="{B044B51F-42AF-4D90-A0B2-C89E7DD252AF}"/>
    <dgm:cxn modelId="{462C9F0B-1A56-446A-884B-90B181DD0B1E}" srcId="{6657FD7A-4117-455C-A680-C302898747B5}" destId="{F30A6741-7896-48EF-A220-0D7F72299F91}" srcOrd="1" destOrd="0" parTransId="{DB24D667-91B5-4E2C-B936-8C4B289BAAAA}" sibTransId="{5B00806E-02DD-482E-BA51-530D31A53B20}"/>
    <dgm:cxn modelId="{3CCF6D86-E531-4EBD-96A2-15AA1A2A5772}" srcId="{6657FD7A-4117-455C-A680-C302898747B5}" destId="{AD4D7F0F-9F94-427C-9A2B-9B3D57221775}" srcOrd="2" destOrd="0" parTransId="{5A7C0F45-EBD3-4CE5-9938-ADE83B08BB36}" sibTransId="{33356C11-B97D-4164-A6D9-847ADCAA4175}"/>
    <dgm:cxn modelId="{C4EF063D-C93B-4D98-9C7E-B7896CD3C694}" type="presOf" srcId="{F30A6741-7896-48EF-A220-0D7F72299F91}" destId="{A36E801F-9074-48BF-9BFF-40FB50E8CEC4}" srcOrd="0" destOrd="0" presId="urn:microsoft.com/office/officeart/2008/layout/LinedList"/>
    <dgm:cxn modelId="{BD60C3E1-1A1E-4C2D-9DA5-39523333A70F}" srcId="{6657FD7A-4117-455C-A680-C302898747B5}" destId="{2CE58671-1FB2-42F5-9E46-8E7760C458FF}" srcOrd="4" destOrd="0" parTransId="{E12A7D8D-DC5F-4396-A2B2-C2DE4B42E48F}" sibTransId="{DDE9B3EC-007C-46FF-8736-F3D87E46AC27}"/>
    <dgm:cxn modelId="{1B1344C7-AAC8-4EBD-8BA3-CC2120BC592C}" type="presOf" srcId="{6657FD7A-4117-455C-A680-C302898747B5}" destId="{634CDEF5-C3F4-4BF2-BEB2-F04C53E438AD}" srcOrd="0" destOrd="0" presId="urn:microsoft.com/office/officeart/2008/layout/LinedList"/>
    <dgm:cxn modelId="{D3D03F72-A21F-48D4-8614-9D8E7EC0336F}" type="presOf" srcId="{AD4D7F0F-9F94-427C-9A2B-9B3D57221775}" destId="{7A20CF8D-3AD3-464A-9675-420DB0AC39D8}" srcOrd="0" destOrd="0" presId="urn:microsoft.com/office/officeart/2008/layout/LinedList"/>
    <dgm:cxn modelId="{B23DADF2-E79F-4A7E-A156-203B9F0599EB}" type="presParOf" srcId="{0EBD50B8-DDB1-4D2D-AD8A-5B6BD59108B5}" destId="{0121DA85-96D2-462A-B278-7B3E51A6FC83}" srcOrd="0" destOrd="0" presId="urn:microsoft.com/office/officeart/2008/layout/LinedList"/>
    <dgm:cxn modelId="{9AC1AA19-74BA-44EB-A2D6-97DD5024B69C}" type="presParOf" srcId="{0EBD50B8-DDB1-4D2D-AD8A-5B6BD59108B5}" destId="{9B6B6BCC-044A-4FB3-A0ED-B0BB79DD176D}" srcOrd="1" destOrd="0" presId="urn:microsoft.com/office/officeart/2008/layout/LinedList"/>
    <dgm:cxn modelId="{589666DF-D10E-48CA-A03F-A7576023C5CA}" type="presParOf" srcId="{9B6B6BCC-044A-4FB3-A0ED-B0BB79DD176D}" destId="{634CDEF5-C3F4-4BF2-BEB2-F04C53E438AD}" srcOrd="0" destOrd="0" presId="urn:microsoft.com/office/officeart/2008/layout/LinedList"/>
    <dgm:cxn modelId="{D63AB7EC-586D-4EFD-A1E4-673709D95452}" type="presParOf" srcId="{9B6B6BCC-044A-4FB3-A0ED-B0BB79DD176D}" destId="{CEBF6B3A-BFE5-441E-A658-19BBB122A671}" srcOrd="1" destOrd="0" presId="urn:microsoft.com/office/officeart/2008/layout/LinedList"/>
    <dgm:cxn modelId="{3FF64244-52D2-4B6E-9E78-9C140B3F6048}" type="presParOf" srcId="{CEBF6B3A-BFE5-441E-A658-19BBB122A671}" destId="{3C908AD1-723C-40E5-A752-D404631A82D0}" srcOrd="0" destOrd="0" presId="urn:microsoft.com/office/officeart/2008/layout/LinedList"/>
    <dgm:cxn modelId="{943609B5-8625-4BB2-B2B5-4C070A163C76}" type="presParOf" srcId="{CEBF6B3A-BFE5-441E-A658-19BBB122A671}" destId="{A65E85D0-9962-4BC3-86EF-D7965C709DB1}" srcOrd="1" destOrd="0" presId="urn:microsoft.com/office/officeart/2008/layout/LinedList"/>
    <dgm:cxn modelId="{2EE160CB-345C-4067-B2CB-3E9D74B2B399}" type="presParOf" srcId="{A65E85D0-9962-4BC3-86EF-D7965C709DB1}" destId="{6E0637EA-167A-4000-B580-D94DF057C502}" srcOrd="0" destOrd="0" presId="urn:microsoft.com/office/officeart/2008/layout/LinedList"/>
    <dgm:cxn modelId="{76F9A767-9672-45DB-9ACA-76C9C17C61EB}" type="presParOf" srcId="{A65E85D0-9962-4BC3-86EF-D7965C709DB1}" destId="{0D84A425-2633-43D6-BE39-3505CA31CA1F}" srcOrd="1" destOrd="0" presId="urn:microsoft.com/office/officeart/2008/layout/LinedList"/>
    <dgm:cxn modelId="{B1391A7E-9814-4DF8-9948-AC0AADA5961A}" type="presParOf" srcId="{A65E85D0-9962-4BC3-86EF-D7965C709DB1}" destId="{9CCE6674-70AB-433C-97C3-A986C1B9A11D}" srcOrd="2" destOrd="0" presId="urn:microsoft.com/office/officeart/2008/layout/LinedList"/>
    <dgm:cxn modelId="{10D9F741-BEF4-405A-AF33-7541FF1A610D}" type="presParOf" srcId="{CEBF6B3A-BFE5-441E-A658-19BBB122A671}" destId="{E1A64A57-D395-4913-A56A-52E4E77AD6A4}" srcOrd="2" destOrd="0" presId="urn:microsoft.com/office/officeart/2008/layout/LinedList"/>
    <dgm:cxn modelId="{6D98D438-CABE-4101-864B-9B23239261DC}" type="presParOf" srcId="{CEBF6B3A-BFE5-441E-A658-19BBB122A671}" destId="{08989331-F768-46DC-B359-44845A4A80C2}" srcOrd="3" destOrd="0" presId="urn:microsoft.com/office/officeart/2008/layout/LinedList"/>
    <dgm:cxn modelId="{81BCA4A4-2801-4422-AA21-CBF3EE63D235}" type="presParOf" srcId="{CEBF6B3A-BFE5-441E-A658-19BBB122A671}" destId="{1B561008-5EB2-43B8-B82E-771F13174F52}" srcOrd="4" destOrd="0" presId="urn:microsoft.com/office/officeart/2008/layout/LinedList"/>
    <dgm:cxn modelId="{27FBB003-26EC-4E30-A6A5-6E7DB9F47EFE}" type="presParOf" srcId="{1B561008-5EB2-43B8-B82E-771F13174F52}" destId="{CA00D841-8C25-4A9D-9EEB-854046249BE8}" srcOrd="0" destOrd="0" presId="urn:microsoft.com/office/officeart/2008/layout/LinedList"/>
    <dgm:cxn modelId="{A042E93B-1BCD-4D16-A2C6-B23BB12A1B5D}" type="presParOf" srcId="{1B561008-5EB2-43B8-B82E-771F13174F52}" destId="{A36E801F-9074-48BF-9BFF-40FB50E8CEC4}" srcOrd="1" destOrd="0" presId="urn:microsoft.com/office/officeart/2008/layout/LinedList"/>
    <dgm:cxn modelId="{029BDC5A-1C99-44C9-885C-502B1ED67D83}" type="presParOf" srcId="{1B561008-5EB2-43B8-B82E-771F13174F52}" destId="{176E9C77-216C-40AE-9FA0-CB260F9BFD4A}" srcOrd="2" destOrd="0" presId="urn:microsoft.com/office/officeart/2008/layout/LinedList"/>
    <dgm:cxn modelId="{472E6D1F-32D9-4345-9AC1-8BDC8DE9DF56}" type="presParOf" srcId="{CEBF6B3A-BFE5-441E-A658-19BBB122A671}" destId="{45BE0DE5-5C7B-48BC-838F-C10FABEE33DC}" srcOrd="5" destOrd="0" presId="urn:microsoft.com/office/officeart/2008/layout/LinedList"/>
    <dgm:cxn modelId="{9C159887-C1A5-4FE5-8702-323A74B3D464}" type="presParOf" srcId="{CEBF6B3A-BFE5-441E-A658-19BBB122A671}" destId="{8FF4647C-2CF9-41BE-812D-BF0FC01874F8}" srcOrd="6" destOrd="0" presId="urn:microsoft.com/office/officeart/2008/layout/LinedList"/>
    <dgm:cxn modelId="{5D0F0E45-4E26-45B8-A29E-446A0870BEA0}" type="presParOf" srcId="{CEBF6B3A-BFE5-441E-A658-19BBB122A671}" destId="{8596DEDF-60FE-496D-B87F-1814C88CCA7A}" srcOrd="7" destOrd="0" presId="urn:microsoft.com/office/officeart/2008/layout/LinedList"/>
    <dgm:cxn modelId="{377647BD-45ED-4668-A9E8-FFA12DB29EAF}" type="presParOf" srcId="{8596DEDF-60FE-496D-B87F-1814C88CCA7A}" destId="{E2BEF227-26E1-40B5-B605-A1A4C7FA2B77}" srcOrd="0" destOrd="0" presId="urn:microsoft.com/office/officeart/2008/layout/LinedList"/>
    <dgm:cxn modelId="{A6264922-04BA-4551-A11F-AF9CD096B798}" type="presParOf" srcId="{8596DEDF-60FE-496D-B87F-1814C88CCA7A}" destId="{7A20CF8D-3AD3-464A-9675-420DB0AC39D8}" srcOrd="1" destOrd="0" presId="urn:microsoft.com/office/officeart/2008/layout/LinedList"/>
    <dgm:cxn modelId="{D7401C50-6000-4055-8962-788A6D1A1BF6}" type="presParOf" srcId="{8596DEDF-60FE-496D-B87F-1814C88CCA7A}" destId="{A24BF396-32D6-4AD2-A864-67DEBF36E9E0}" srcOrd="2" destOrd="0" presId="urn:microsoft.com/office/officeart/2008/layout/LinedList"/>
    <dgm:cxn modelId="{77E915B9-6373-4023-95F0-D34CC0BBDFD9}" type="presParOf" srcId="{CEBF6B3A-BFE5-441E-A658-19BBB122A671}" destId="{9EE6A842-9AA2-410D-9E96-FD532D381962}" srcOrd="8" destOrd="0" presId="urn:microsoft.com/office/officeart/2008/layout/LinedList"/>
    <dgm:cxn modelId="{47A40BB2-6BFC-46BB-881C-84B7972B0325}" type="presParOf" srcId="{CEBF6B3A-BFE5-441E-A658-19BBB122A671}" destId="{63CF35D5-6D7D-43F3-8A6B-45FCB4BF41F1}" srcOrd="9" destOrd="0" presId="urn:microsoft.com/office/officeart/2008/layout/LinedList"/>
    <dgm:cxn modelId="{113BCF8C-878A-4972-94D8-B7D74036F333}" type="presParOf" srcId="{CEBF6B3A-BFE5-441E-A658-19BBB122A671}" destId="{0A716C62-4B1D-48BE-A9B2-9C7EEA6D0930}" srcOrd="10" destOrd="0" presId="urn:microsoft.com/office/officeart/2008/layout/LinedList"/>
    <dgm:cxn modelId="{B476A5A7-CC83-4E5C-992C-C0DFFD9BA05F}" type="presParOf" srcId="{0A716C62-4B1D-48BE-A9B2-9C7EEA6D0930}" destId="{D2AEE906-2399-47B2-8571-62CEC6850978}" srcOrd="0" destOrd="0" presId="urn:microsoft.com/office/officeart/2008/layout/LinedList"/>
    <dgm:cxn modelId="{A81CAB7B-4748-461D-B059-92BF38F12792}" type="presParOf" srcId="{0A716C62-4B1D-48BE-A9B2-9C7EEA6D0930}" destId="{C8CFF648-07EC-4592-AAA1-6A8A0D077ACB}" srcOrd="1" destOrd="0" presId="urn:microsoft.com/office/officeart/2008/layout/LinedList"/>
    <dgm:cxn modelId="{0D3A3FA7-DA8C-474E-B36A-C469292E42FD}" type="presParOf" srcId="{0A716C62-4B1D-48BE-A9B2-9C7EEA6D0930}" destId="{A8AEEE97-13DE-4BE7-99B0-51981D8A088B}" srcOrd="2" destOrd="0" presId="urn:microsoft.com/office/officeart/2008/layout/LinedList"/>
    <dgm:cxn modelId="{268426E3-6DAC-4FBA-B183-4051FE5DDCD2}" type="presParOf" srcId="{CEBF6B3A-BFE5-441E-A658-19BBB122A671}" destId="{7C6B0E65-1794-45F5-B8EE-B05580D5CC31}" srcOrd="11" destOrd="0" presId="urn:microsoft.com/office/officeart/2008/layout/LinedList"/>
    <dgm:cxn modelId="{5CEEB034-2B06-4FF6-B5A4-9E01DF8B9A5A}" type="presParOf" srcId="{CEBF6B3A-BFE5-441E-A658-19BBB122A671}" destId="{2450F62C-926E-4933-8333-FC2A8011C69A}" srcOrd="12" destOrd="0" presId="urn:microsoft.com/office/officeart/2008/layout/LinedList"/>
    <dgm:cxn modelId="{428519D0-AF20-4FC6-A887-BCC7961495D3}" type="presParOf" srcId="{CEBF6B3A-BFE5-441E-A658-19BBB122A671}" destId="{6AB7978D-7087-4040-8D61-7C82D4D417F9}" srcOrd="13" destOrd="0" presId="urn:microsoft.com/office/officeart/2008/layout/LinedList"/>
    <dgm:cxn modelId="{37D6CAC7-99E4-413A-9ADF-921C3D2C1309}" type="presParOf" srcId="{6AB7978D-7087-4040-8D61-7C82D4D417F9}" destId="{8954E559-E1CC-4887-8E4F-FE8F1C0C6224}" srcOrd="0" destOrd="0" presId="urn:microsoft.com/office/officeart/2008/layout/LinedList"/>
    <dgm:cxn modelId="{14EE4952-0775-4B90-924A-41738DD4C507}" type="presParOf" srcId="{6AB7978D-7087-4040-8D61-7C82D4D417F9}" destId="{21046813-CCB9-4BCB-95BD-D4126D94BA51}" srcOrd="1" destOrd="0" presId="urn:microsoft.com/office/officeart/2008/layout/LinedList"/>
    <dgm:cxn modelId="{922526FC-6A62-4321-8E3F-1E27A0E50501}" type="presParOf" srcId="{6AB7978D-7087-4040-8D61-7C82D4D417F9}" destId="{0AA22FEB-A6DC-40AA-BCCA-1D1795DB8259}" srcOrd="2" destOrd="0" presId="urn:microsoft.com/office/officeart/2008/layout/LinedList"/>
    <dgm:cxn modelId="{CF9ED91E-34DE-4BDF-9098-050D53F9629D}" type="presParOf" srcId="{CEBF6B3A-BFE5-441E-A658-19BBB122A671}" destId="{12F988D4-3B35-465B-A222-720B44EA36D8}" srcOrd="14" destOrd="0" presId="urn:microsoft.com/office/officeart/2008/layout/LinedList"/>
    <dgm:cxn modelId="{F59F2D1F-95BD-4CD1-9FE0-184C6E5359C8}" type="presParOf" srcId="{CEBF6B3A-BFE5-441E-A658-19BBB122A671}" destId="{E79A7CF8-47CD-4AA4-AD21-D88D9564681E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B24275-AE2F-423B-81D0-9136F215CD7E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5EA295-331E-4FA8-80D8-504F6BDB0239}">
      <dgm:prSet phldrT="[Text]"/>
      <dgm:spPr/>
      <dgm:t>
        <a:bodyPr/>
        <a:lstStyle/>
        <a:p>
          <a:r>
            <a:rPr lang="en-US" dirty="0" smtClean="0"/>
            <a:t>Certainty</a:t>
          </a:r>
          <a:endParaRPr lang="en-US" dirty="0"/>
        </a:p>
      </dgm:t>
    </dgm:pt>
    <dgm:pt modelId="{E50B857B-274F-4F45-97BB-1B4BAF0452B8}" type="parTrans" cxnId="{F3406364-B067-46C9-84AE-5DCE3E1A399B}">
      <dgm:prSet/>
      <dgm:spPr/>
      <dgm:t>
        <a:bodyPr/>
        <a:lstStyle/>
        <a:p>
          <a:endParaRPr lang="en-US"/>
        </a:p>
      </dgm:t>
    </dgm:pt>
    <dgm:pt modelId="{B5551D29-36C6-4794-BD8E-104EE6B7A3E0}" type="sibTrans" cxnId="{F3406364-B067-46C9-84AE-5DCE3E1A399B}">
      <dgm:prSet/>
      <dgm:spPr/>
      <dgm:t>
        <a:bodyPr/>
        <a:lstStyle/>
        <a:p>
          <a:endParaRPr lang="en-US"/>
        </a:p>
      </dgm:t>
    </dgm:pt>
    <dgm:pt modelId="{158CA5C4-60CA-48AA-A320-B4CBAB658836}">
      <dgm:prSet phldrT="[Text]"/>
      <dgm:spPr/>
      <dgm:t>
        <a:bodyPr/>
        <a:lstStyle/>
        <a:p>
          <a:r>
            <a:rPr lang="en-US" dirty="0" smtClean="0"/>
            <a:t>Rule 21 in place for over 10 years</a:t>
          </a:r>
          <a:endParaRPr lang="en-US" dirty="0"/>
        </a:p>
      </dgm:t>
    </dgm:pt>
    <dgm:pt modelId="{79687B8B-3499-4AC8-8793-3494EEB4BA28}" type="parTrans" cxnId="{FE2AB765-7F56-40F0-B2CF-6DEBD5D00147}">
      <dgm:prSet/>
      <dgm:spPr/>
      <dgm:t>
        <a:bodyPr/>
        <a:lstStyle/>
        <a:p>
          <a:endParaRPr lang="en-US"/>
        </a:p>
      </dgm:t>
    </dgm:pt>
    <dgm:pt modelId="{2FCB29BC-48AE-42A2-857F-3F1DDBF2666C}" type="sibTrans" cxnId="{FE2AB765-7F56-40F0-B2CF-6DEBD5D00147}">
      <dgm:prSet/>
      <dgm:spPr/>
      <dgm:t>
        <a:bodyPr/>
        <a:lstStyle/>
        <a:p>
          <a:endParaRPr lang="en-US"/>
        </a:p>
      </dgm:t>
    </dgm:pt>
    <dgm:pt modelId="{E3604067-08C1-438F-B45D-F02BCA5972AB}">
      <dgm:prSet phldrT="[Text]"/>
      <dgm:spPr/>
      <dgm:t>
        <a:bodyPr/>
        <a:lstStyle/>
        <a:p>
          <a:r>
            <a:rPr lang="en-US" dirty="0" smtClean="0"/>
            <a:t>Strict Timelines</a:t>
          </a:r>
          <a:endParaRPr lang="en-US" dirty="0"/>
        </a:p>
      </dgm:t>
    </dgm:pt>
    <dgm:pt modelId="{2AAC0B5D-7EE3-49A9-8296-C1D8C42C9533}" type="parTrans" cxnId="{2DF01670-38DA-4F7E-A8F7-59DC53FE4B2E}">
      <dgm:prSet/>
      <dgm:spPr/>
      <dgm:t>
        <a:bodyPr/>
        <a:lstStyle/>
        <a:p>
          <a:endParaRPr lang="en-US"/>
        </a:p>
      </dgm:t>
    </dgm:pt>
    <dgm:pt modelId="{5A6FD01B-EED7-4F25-9547-BB2942E1BA4F}" type="sibTrans" cxnId="{2DF01670-38DA-4F7E-A8F7-59DC53FE4B2E}">
      <dgm:prSet/>
      <dgm:spPr/>
      <dgm:t>
        <a:bodyPr/>
        <a:lstStyle/>
        <a:p>
          <a:endParaRPr lang="en-US"/>
        </a:p>
      </dgm:t>
    </dgm:pt>
    <dgm:pt modelId="{C0B06F93-9298-413D-8A5F-BAD573E65371}">
      <dgm:prSet phldrT="[Text]"/>
      <dgm:spPr/>
      <dgm:t>
        <a:bodyPr/>
        <a:lstStyle/>
        <a:p>
          <a:r>
            <a:rPr lang="en-US" dirty="0" smtClean="0"/>
            <a:t>Interconnection within 30 days by statute</a:t>
          </a:r>
          <a:endParaRPr lang="en-US" dirty="0"/>
        </a:p>
      </dgm:t>
    </dgm:pt>
    <dgm:pt modelId="{FDA566F5-5BE7-490D-921D-020010E7C3A6}" type="parTrans" cxnId="{7F68E9AD-265B-40D4-B4C3-87F26D2DB0FF}">
      <dgm:prSet/>
      <dgm:spPr/>
      <dgm:t>
        <a:bodyPr/>
        <a:lstStyle/>
        <a:p>
          <a:endParaRPr lang="en-US"/>
        </a:p>
      </dgm:t>
    </dgm:pt>
    <dgm:pt modelId="{2BE2658F-E624-4752-AA90-EAD47B85019B}" type="sibTrans" cxnId="{7F68E9AD-265B-40D4-B4C3-87F26D2DB0FF}">
      <dgm:prSet/>
      <dgm:spPr/>
      <dgm:t>
        <a:bodyPr/>
        <a:lstStyle/>
        <a:p>
          <a:endParaRPr lang="en-US"/>
        </a:p>
      </dgm:t>
    </dgm:pt>
    <dgm:pt modelId="{E497640F-DD74-401E-9996-04898DEE7B41}">
      <dgm:prSet phldrT="[Text]"/>
      <dgm:spPr/>
      <dgm:t>
        <a:bodyPr/>
        <a:lstStyle/>
        <a:p>
          <a:r>
            <a:rPr lang="en-US" dirty="0" smtClean="0"/>
            <a:t>Cost caps</a:t>
          </a:r>
          <a:endParaRPr lang="en-US" dirty="0"/>
        </a:p>
      </dgm:t>
    </dgm:pt>
    <dgm:pt modelId="{77EB71F2-E44F-409C-BC07-8208354E8BD8}" type="parTrans" cxnId="{10FBAA0A-04BB-430F-9FB1-8232530C3658}">
      <dgm:prSet/>
      <dgm:spPr/>
      <dgm:t>
        <a:bodyPr/>
        <a:lstStyle/>
        <a:p>
          <a:endParaRPr lang="en-US"/>
        </a:p>
      </dgm:t>
    </dgm:pt>
    <dgm:pt modelId="{DB2D0912-7B5E-4670-A9F1-71063449508C}" type="sibTrans" cxnId="{10FBAA0A-04BB-430F-9FB1-8232530C3658}">
      <dgm:prSet/>
      <dgm:spPr/>
      <dgm:t>
        <a:bodyPr/>
        <a:lstStyle/>
        <a:p>
          <a:endParaRPr lang="en-US"/>
        </a:p>
      </dgm:t>
    </dgm:pt>
    <dgm:pt modelId="{DB857D80-C1DA-4B6B-9270-A77BAF51427D}">
      <dgm:prSet phldrT="[Text]"/>
      <dgm:spPr/>
      <dgm:t>
        <a:bodyPr/>
        <a:lstStyle/>
        <a:p>
          <a:r>
            <a:rPr lang="en-US" dirty="0" smtClean="0"/>
            <a:t>Exempted from all fees and upgrade costs are capped</a:t>
          </a:r>
          <a:endParaRPr lang="en-US" dirty="0"/>
        </a:p>
      </dgm:t>
    </dgm:pt>
    <dgm:pt modelId="{413AC768-F087-4C14-BDEF-FD2D20090C9D}" type="parTrans" cxnId="{F9ED5194-DC0A-43F0-ADD9-5FB1409DD648}">
      <dgm:prSet/>
      <dgm:spPr/>
      <dgm:t>
        <a:bodyPr/>
        <a:lstStyle/>
        <a:p>
          <a:endParaRPr lang="en-US"/>
        </a:p>
      </dgm:t>
    </dgm:pt>
    <dgm:pt modelId="{C9F29A84-DE19-4DAF-97AF-BD27F6E83C6D}" type="sibTrans" cxnId="{F9ED5194-DC0A-43F0-ADD9-5FB1409DD648}">
      <dgm:prSet/>
      <dgm:spPr/>
      <dgm:t>
        <a:bodyPr/>
        <a:lstStyle/>
        <a:p>
          <a:endParaRPr lang="en-US"/>
        </a:p>
      </dgm:t>
    </dgm:pt>
    <dgm:pt modelId="{7B668898-2AAF-4CDA-B68B-828D04923D4F}">
      <dgm:prSet/>
      <dgm:spPr/>
      <dgm:t>
        <a:bodyPr/>
        <a:lstStyle/>
        <a:p>
          <a:r>
            <a:rPr lang="en-US" dirty="0" smtClean="0"/>
            <a:t>Success</a:t>
          </a:r>
          <a:endParaRPr lang="en-US" dirty="0"/>
        </a:p>
      </dgm:t>
    </dgm:pt>
    <dgm:pt modelId="{280F4CBB-31C3-4A03-A237-2691E20EC99A}" type="parTrans" cxnId="{7F8A4EC1-3042-44E1-8998-55AF70D27258}">
      <dgm:prSet/>
      <dgm:spPr/>
      <dgm:t>
        <a:bodyPr/>
        <a:lstStyle/>
        <a:p>
          <a:endParaRPr lang="en-US"/>
        </a:p>
      </dgm:t>
    </dgm:pt>
    <dgm:pt modelId="{33DA719E-E6E0-4E54-A5E3-ABDF4FF26572}" type="sibTrans" cxnId="{7F8A4EC1-3042-44E1-8998-55AF70D27258}">
      <dgm:prSet/>
      <dgm:spPr/>
      <dgm:t>
        <a:bodyPr/>
        <a:lstStyle/>
        <a:p>
          <a:endParaRPr lang="en-US"/>
        </a:p>
      </dgm:t>
    </dgm:pt>
    <dgm:pt modelId="{535FCA61-4E5A-4897-AC7D-35568B5C2992}">
      <dgm:prSet/>
      <dgm:spPr/>
      <dgm:t>
        <a:bodyPr/>
        <a:lstStyle/>
        <a:p>
          <a:r>
            <a:rPr lang="en-US" dirty="0" smtClean="0"/>
            <a:t>+200,000 interconnections since 2007</a:t>
          </a:r>
          <a:endParaRPr lang="en-US" dirty="0"/>
        </a:p>
      </dgm:t>
    </dgm:pt>
    <dgm:pt modelId="{C9E17FBF-1116-46E4-BDF7-70B8318956EF}" type="parTrans" cxnId="{22234A3D-EFD7-460A-A90B-D10BC8FE74B4}">
      <dgm:prSet/>
      <dgm:spPr/>
      <dgm:t>
        <a:bodyPr/>
        <a:lstStyle/>
        <a:p>
          <a:endParaRPr lang="en-US"/>
        </a:p>
      </dgm:t>
    </dgm:pt>
    <dgm:pt modelId="{CC86C423-6B5B-40BC-88D9-F4C70BA70E1D}" type="sibTrans" cxnId="{22234A3D-EFD7-460A-A90B-D10BC8FE74B4}">
      <dgm:prSet/>
      <dgm:spPr/>
      <dgm:t>
        <a:bodyPr/>
        <a:lstStyle/>
        <a:p>
          <a:endParaRPr lang="en-US"/>
        </a:p>
      </dgm:t>
    </dgm:pt>
    <dgm:pt modelId="{F23958A3-D4F3-4CE8-B974-6FE519E0AA3D}" type="pres">
      <dgm:prSet presAssocID="{E0B24275-AE2F-423B-81D0-9136F215CD7E}" presName="rootnode" presStyleCnt="0">
        <dgm:presLayoutVars>
          <dgm:chMax/>
          <dgm:chPref/>
          <dgm:dir/>
          <dgm:animLvl val="lvl"/>
        </dgm:presLayoutVars>
      </dgm:prSet>
      <dgm:spPr/>
    </dgm:pt>
    <dgm:pt modelId="{298B4D27-DA32-4163-9FF7-7EB3F02B53F5}" type="pres">
      <dgm:prSet presAssocID="{245EA295-331E-4FA8-80D8-504F6BDB0239}" presName="composite" presStyleCnt="0"/>
      <dgm:spPr/>
    </dgm:pt>
    <dgm:pt modelId="{278F7681-C223-402D-94A4-E28D4FF343B4}" type="pres">
      <dgm:prSet presAssocID="{245EA295-331E-4FA8-80D8-504F6BDB0239}" presName="bentUpArrow1" presStyleLbl="alignImgPlace1" presStyleIdx="0" presStyleCnt="3" custScaleX="142738" custScaleY="105117"/>
      <dgm:spPr/>
    </dgm:pt>
    <dgm:pt modelId="{B7CDBC47-9EFC-40A9-83A6-9C9AA0FFEE14}" type="pres">
      <dgm:prSet presAssocID="{245EA295-331E-4FA8-80D8-504F6BDB0239}" presName="ParentText" presStyleLbl="node1" presStyleIdx="0" presStyleCnt="4" custScaleX="142738" custScaleY="10511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6ABD4B-9EE5-45E1-8D12-8F3AF1B6E969}" type="pres">
      <dgm:prSet presAssocID="{245EA295-331E-4FA8-80D8-504F6BDB0239}" presName="ChildText" presStyleLbl="revTx" presStyleIdx="0" presStyleCnt="4" custScaleX="142738" custScaleY="105117" custLinFactNeighborX="43352" custLinFactNeighborY="-3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D0A165-4638-4B18-BED2-F983A072512A}" type="pres">
      <dgm:prSet presAssocID="{B5551D29-36C6-4794-BD8E-104EE6B7A3E0}" presName="sibTrans" presStyleCnt="0"/>
      <dgm:spPr/>
    </dgm:pt>
    <dgm:pt modelId="{0746FAAD-1520-4D8A-B65A-3ABEAC5F63D9}" type="pres">
      <dgm:prSet presAssocID="{E3604067-08C1-438F-B45D-F02BCA5972AB}" presName="composite" presStyleCnt="0"/>
      <dgm:spPr/>
    </dgm:pt>
    <dgm:pt modelId="{651C008A-66E1-4147-B666-D7C564368E7E}" type="pres">
      <dgm:prSet presAssocID="{E3604067-08C1-438F-B45D-F02BCA5972AB}" presName="bentUpArrow1" presStyleLbl="alignImgPlace1" presStyleIdx="1" presStyleCnt="3" custScaleX="142738" custScaleY="105117"/>
      <dgm:spPr/>
    </dgm:pt>
    <dgm:pt modelId="{1B03148F-F581-4745-9455-5074EB94C74C}" type="pres">
      <dgm:prSet presAssocID="{E3604067-08C1-438F-B45D-F02BCA5972AB}" presName="ParentText" presStyleLbl="node1" presStyleIdx="1" presStyleCnt="4" custScaleX="142738" custScaleY="10511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9DDDEE-93FA-4C2F-B0C5-CC3B4A001285}" type="pres">
      <dgm:prSet presAssocID="{E3604067-08C1-438F-B45D-F02BCA5972AB}" presName="ChildText" presStyleLbl="revTx" presStyleIdx="1" presStyleCnt="4" custScaleX="142738" custScaleY="105117" custLinFactNeighborX="43352" custLinFactNeighborY="-3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C3066C-257F-4E29-A4E6-EC2F5685EF1C}" type="pres">
      <dgm:prSet presAssocID="{5A6FD01B-EED7-4F25-9547-BB2942E1BA4F}" presName="sibTrans" presStyleCnt="0"/>
      <dgm:spPr/>
    </dgm:pt>
    <dgm:pt modelId="{AE2702CA-4226-40A9-9761-0BC3716B7868}" type="pres">
      <dgm:prSet presAssocID="{E497640F-DD74-401E-9996-04898DEE7B41}" presName="composite" presStyleCnt="0"/>
      <dgm:spPr/>
    </dgm:pt>
    <dgm:pt modelId="{F4108DB2-4295-4E37-A24A-1CACD61FE615}" type="pres">
      <dgm:prSet presAssocID="{E497640F-DD74-401E-9996-04898DEE7B41}" presName="bentUpArrow1" presStyleLbl="alignImgPlace1" presStyleIdx="2" presStyleCnt="3" custScaleX="142738" custScaleY="105117"/>
      <dgm:spPr/>
    </dgm:pt>
    <dgm:pt modelId="{9975F58F-4D80-4182-9B6A-194751945484}" type="pres">
      <dgm:prSet presAssocID="{E497640F-DD74-401E-9996-04898DEE7B41}" presName="ParentText" presStyleLbl="node1" presStyleIdx="2" presStyleCnt="4" custScaleX="142738" custScaleY="10511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F2485B-20EE-440A-B49F-6AC920271CBC}" type="pres">
      <dgm:prSet presAssocID="{E497640F-DD74-401E-9996-04898DEE7B41}" presName="ChildText" presStyleLbl="revTx" presStyleIdx="2" presStyleCnt="4" custScaleX="142738" custScaleY="105117" custLinFactNeighborX="43352" custLinFactNeighborY="-314">
        <dgm:presLayoutVars>
          <dgm:chMax val="0"/>
          <dgm:chPref val="0"/>
          <dgm:bulletEnabled val="1"/>
        </dgm:presLayoutVars>
      </dgm:prSet>
      <dgm:spPr/>
    </dgm:pt>
    <dgm:pt modelId="{41CFE246-786B-4F7C-BE59-1918DAB890EF}" type="pres">
      <dgm:prSet presAssocID="{DB2D0912-7B5E-4670-A9F1-71063449508C}" presName="sibTrans" presStyleCnt="0"/>
      <dgm:spPr/>
    </dgm:pt>
    <dgm:pt modelId="{8BFAF230-C2BC-4C18-BB82-ADC5B76D5CBF}" type="pres">
      <dgm:prSet presAssocID="{7B668898-2AAF-4CDA-B68B-828D04923D4F}" presName="composite" presStyleCnt="0"/>
      <dgm:spPr/>
    </dgm:pt>
    <dgm:pt modelId="{27C423CD-DFF5-400B-B22A-08A2213FA35E}" type="pres">
      <dgm:prSet presAssocID="{7B668898-2AAF-4CDA-B68B-828D04923D4F}" presName="ParentText" presStyleLbl="node1" presStyleIdx="3" presStyleCnt="4" custScaleX="142738" custScaleY="10511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C50676-363F-4F9E-897A-06A51BBA2757}" type="pres">
      <dgm:prSet presAssocID="{7B668898-2AAF-4CDA-B68B-828D04923D4F}" presName="FinalChildText" presStyleLbl="revTx" presStyleIdx="3" presStyleCnt="4" custScaleX="142738" custScaleY="105117" custLinFactNeighborX="43352" custLinFactNeighborY="-3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8A4EC1-3042-44E1-8998-55AF70D27258}" srcId="{E0B24275-AE2F-423B-81D0-9136F215CD7E}" destId="{7B668898-2AAF-4CDA-B68B-828D04923D4F}" srcOrd="3" destOrd="0" parTransId="{280F4CBB-31C3-4A03-A237-2691E20EC99A}" sibTransId="{33DA719E-E6E0-4E54-A5E3-ABDF4FF26572}"/>
    <dgm:cxn modelId="{8217369C-D659-407A-9AC7-623443A6FFCF}" type="presOf" srcId="{C0B06F93-9298-413D-8A5F-BAD573E65371}" destId="{8B9DDDEE-93FA-4C2F-B0C5-CC3B4A001285}" srcOrd="0" destOrd="0" presId="urn:microsoft.com/office/officeart/2005/8/layout/StepDownProcess"/>
    <dgm:cxn modelId="{7F68E9AD-265B-40D4-B4C3-87F26D2DB0FF}" srcId="{E3604067-08C1-438F-B45D-F02BCA5972AB}" destId="{C0B06F93-9298-413D-8A5F-BAD573E65371}" srcOrd="0" destOrd="0" parTransId="{FDA566F5-5BE7-490D-921D-020010E7C3A6}" sibTransId="{2BE2658F-E624-4752-AA90-EAD47B85019B}"/>
    <dgm:cxn modelId="{F9ED5194-DC0A-43F0-ADD9-5FB1409DD648}" srcId="{E497640F-DD74-401E-9996-04898DEE7B41}" destId="{DB857D80-C1DA-4B6B-9270-A77BAF51427D}" srcOrd="0" destOrd="0" parTransId="{413AC768-F087-4C14-BDEF-FD2D20090C9D}" sibTransId="{C9F29A84-DE19-4DAF-97AF-BD27F6E83C6D}"/>
    <dgm:cxn modelId="{41EF000B-C866-40DD-9DDD-8B37A7E1764B}" type="presOf" srcId="{535FCA61-4E5A-4897-AC7D-35568B5C2992}" destId="{33C50676-363F-4F9E-897A-06A51BBA2757}" srcOrd="0" destOrd="0" presId="urn:microsoft.com/office/officeart/2005/8/layout/StepDownProcess"/>
    <dgm:cxn modelId="{7AA8B11E-7CB2-44D8-A07B-391080500663}" type="presOf" srcId="{E0B24275-AE2F-423B-81D0-9136F215CD7E}" destId="{F23958A3-D4F3-4CE8-B974-6FE519E0AA3D}" srcOrd="0" destOrd="0" presId="urn:microsoft.com/office/officeart/2005/8/layout/StepDownProcess"/>
    <dgm:cxn modelId="{F3406364-B067-46C9-84AE-5DCE3E1A399B}" srcId="{E0B24275-AE2F-423B-81D0-9136F215CD7E}" destId="{245EA295-331E-4FA8-80D8-504F6BDB0239}" srcOrd="0" destOrd="0" parTransId="{E50B857B-274F-4F45-97BB-1B4BAF0452B8}" sibTransId="{B5551D29-36C6-4794-BD8E-104EE6B7A3E0}"/>
    <dgm:cxn modelId="{FE2AB765-7F56-40F0-B2CF-6DEBD5D00147}" srcId="{245EA295-331E-4FA8-80D8-504F6BDB0239}" destId="{158CA5C4-60CA-48AA-A320-B4CBAB658836}" srcOrd="0" destOrd="0" parTransId="{79687B8B-3499-4AC8-8793-3494EEB4BA28}" sibTransId="{2FCB29BC-48AE-42A2-857F-3F1DDBF2666C}"/>
    <dgm:cxn modelId="{2DF01670-38DA-4F7E-A8F7-59DC53FE4B2E}" srcId="{E0B24275-AE2F-423B-81D0-9136F215CD7E}" destId="{E3604067-08C1-438F-B45D-F02BCA5972AB}" srcOrd="1" destOrd="0" parTransId="{2AAC0B5D-7EE3-49A9-8296-C1D8C42C9533}" sibTransId="{5A6FD01B-EED7-4F25-9547-BB2942E1BA4F}"/>
    <dgm:cxn modelId="{69E9AD14-7615-4970-8E04-668D55105468}" type="presOf" srcId="{DB857D80-C1DA-4B6B-9270-A77BAF51427D}" destId="{35F2485B-20EE-440A-B49F-6AC920271CBC}" srcOrd="0" destOrd="0" presId="urn:microsoft.com/office/officeart/2005/8/layout/StepDownProcess"/>
    <dgm:cxn modelId="{7DE1B2B4-83DA-4BA9-B4E9-CFCB947FAC31}" type="presOf" srcId="{7B668898-2AAF-4CDA-B68B-828D04923D4F}" destId="{27C423CD-DFF5-400B-B22A-08A2213FA35E}" srcOrd="0" destOrd="0" presId="urn:microsoft.com/office/officeart/2005/8/layout/StepDownProcess"/>
    <dgm:cxn modelId="{70268181-EC25-4427-8630-6A20178137E0}" type="presOf" srcId="{245EA295-331E-4FA8-80D8-504F6BDB0239}" destId="{B7CDBC47-9EFC-40A9-83A6-9C9AA0FFEE14}" srcOrd="0" destOrd="0" presId="urn:microsoft.com/office/officeart/2005/8/layout/StepDownProcess"/>
    <dgm:cxn modelId="{10FBAA0A-04BB-430F-9FB1-8232530C3658}" srcId="{E0B24275-AE2F-423B-81D0-9136F215CD7E}" destId="{E497640F-DD74-401E-9996-04898DEE7B41}" srcOrd="2" destOrd="0" parTransId="{77EB71F2-E44F-409C-BC07-8208354E8BD8}" sibTransId="{DB2D0912-7B5E-4670-A9F1-71063449508C}"/>
    <dgm:cxn modelId="{1BA4B7D9-7258-4A6E-AF1A-7ABE7D1B7F35}" type="presOf" srcId="{E3604067-08C1-438F-B45D-F02BCA5972AB}" destId="{1B03148F-F581-4745-9455-5074EB94C74C}" srcOrd="0" destOrd="0" presId="urn:microsoft.com/office/officeart/2005/8/layout/StepDownProcess"/>
    <dgm:cxn modelId="{7B8E2891-5395-4F45-9D95-DC22F3B346A9}" type="presOf" srcId="{E497640F-DD74-401E-9996-04898DEE7B41}" destId="{9975F58F-4D80-4182-9B6A-194751945484}" srcOrd="0" destOrd="0" presId="urn:microsoft.com/office/officeart/2005/8/layout/StepDownProcess"/>
    <dgm:cxn modelId="{E7B56574-D54E-489F-8267-2194345A50F8}" type="presOf" srcId="{158CA5C4-60CA-48AA-A320-B4CBAB658836}" destId="{5C6ABD4B-9EE5-45E1-8D12-8F3AF1B6E969}" srcOrd="0" destOrd="0" presId="urn:microsoft.com/office/officeart/2005/8/layout/StepDownProcess"/>
    <dgm:cxn modelId="{22234A3D-EFD7-460A-A90B-D10BC8FE74B4}" srcId="{7B668898-2AAF-4CDA-B68B-828D04923D4F}" destId="{535FCA61-4E5A-4897-AC7D-35568B5C2992}" srcOrd="0" destOrd="0" parTransId="{C9E17FBF-1116-46E4-BDF7-70B8318956EF}" sibTransId="{CC86C423-6B5B-40BC-88D9-F4C70BA70E1D}"/>
    <dgm:cxn modelId="{2ED83147-0A39-41A6-87CA-B40E1E2AFC0F}" type="presParOf" srcId="{F23958A3-D4F3-4CE8-B974-6FE519E0AA3D}" destId="{298B4D27-DA32-4163-9FF7-7EB3F02B53F5}" srcOrd="0" destOrd="0" presId="urn:microsoft.com/office/officeart/2005/8/layout/StepDownProcess"/>
    <dgm:cxn modelId="{52C96057-FB86-423F-8B12-2ED2A4A0B018}" type="presParOf" srcId="{298B4D27-DA32-4163-9FF7-7EB3F02B53F5}" destId="{278F7681-C223-402D-94A4-E28D4FF343B4}" srcOrd="0" destOrd="0" presId="urn:microsoft.com/office/officeart/2005/8/layout/StepDownProcess"/>
    <dgm:cxn modelId="{9A652DD3-86C0-47BE-8CD9-B9329ECDA99F}" type="presParOf" srcId="{298B4D27-DA32-4163-9FF7-7EB3F02B53F5}" destId="{B7CDBC47-9EFC-40A9-83A6-9C9AA0FFEE14}" srcOrd="1" destOrd="0" presId="urn:microsoft.com/office/officeart/2005/8/layout/StepDownProcess"/>
    <dgm:cxn modelId="{3B43242F-424A-4C5C-A06B-10584E2B5395}" type="presParOf" srcId="{298B4D27-DA32-4163-9FF7-7EB3F02B53F5}" destId="{5C6ABD4B-9EE5-45E1-8D12-8F3AF1B6E969}" srcOrd="2" destOrd="0" presId="urn:microsoft.com/office/officeart/2005/8/layout/StepDownProcess"/>
    <dgm:cxn modelId="{C6DC87B4-C358-4B7E-AC52-988F4D76DB32}" type="presParOf" srcId="{F23958A3-D4F3-4CE8-B974-6FE519E0AA3D}" destId="{C7D0A165-4638-4B18-BED2-F983A072512A}" srcOrd="1" destOrd="0" presId="urn:microsoft.com/office/officeart/2005/8/layout/StepDownProcess"/>
    <dgm:cxn modelId="{385A0865-DBBC-402A-9BD2-9B0A4F7D7359}" type="presParOf" srcId="{F23958A3-D4F3-4CE8-B974-6FE519E0AA3D}" destId="{0746FAAD-1520-4D8A-B65A-3ABEAC5F63D9}" srcOrd="2" destOrd="0" presId="urn:microsoft.com/office/officeart/2005/8/layout/StepDownProcess"/>
    <dgm:cxn modelId="{A6BD36FD-36AC-4357-8AC0-0371CE66816A}" type="presParOf" srcId="{0746FAAD-1520-4D8A-B65A-3ABEAC5F63D9}" destId="{651C008A-66E1-4147-B666-D7C564368E7E}" srcOrd="0" destOrd="0" presId="urn:microsoft.com/office/officeart/2005/8/layout/StepDownProcess"/>
    <dgm:cxn modelId="{0E9E7E2E-4F3F-40D0-981E-2FE5B6DDE931}" type="presParOf" srcId="{0746FAAD-1520-4D8A-B65A-3ABEAC5F63D9}" destId="{1B03148F-F581-4745-9455-5074EB94C74C}" srcOrd="1" destOrd="0" presId="urn:microsoft.com/office/officeart/2005/8/layout/StepDownProcess"/>
    <dgm:cxn modelId="{A338BAE6-B494-427D-9A4B-B46DE990DF8B}" type="presParOf" srcId="{0746FAAD-1520-4D8A-B65A-3ABEAC5F63D9}" destId="{8B9DDDEE-93FA-4C2F-B0C5-CC3B4A001285}" srcOrd="2" destOrd="0" presId="urn:microsoft.com/office/officeart/2005/8/layout/StepDownProcess"/>
    <dgm:cxn modelId="{930A5B38-4241-4FFA-A93A-5F4C44147427}" type="presParOf" srcId="{F23958A3-D4F3-4CE8-B974-6FE519E0AA3D}" destId="{36C3066C-257F-4E29-A4E6-EC2F5685EF1C}" srcOrd="3" destOrd="0" presId="urn:microsoft.com/office/officeart/2005/8/layout/StepDownProcess"/>
    <dgm:cxn modelId="{AEB272DD-4029-4155-8BAA-3F88BC3C0FF5}" type="presParOf" srcId="{F23958A3-D4F3-4CE8-B974-6FE519E0AA3D}" destId="{AE2702CA-4226-40A9-9761-0BC3716B7868}" srcOrd="4" destOrd="0" presId="urn:microsoft.com/office/officeart/2005/8/layout/StepDownProcess"/>
    <dgm:cxn modelId="{67512E2E-C4F6-4767-94BC-14909E8CC4F0}" type="presParOf" srcId="{AE2702CA-4226-40A9-9761-0BC3716B7868}" destId="{F4108DB2-4295-4E37-A24A-1CACD61FE615}" srcOrd="0" destOrd="0" presId="urn:microsoft.com/office/officeart/2005/8/layout/StepDownProcess"/>
    <dgm:cxn modelId="{500E59E5-5CD4-4294-A155-5E5AA0A0C323}" type="presParOf" srcId="{AE2702CA-4226-40A9-9761-0BC3716B7868}" destId="{9975F58F-4D80-4182-9B6A-194751945484}" srcOrd="1" destOrd="0" presId="urn:microsoft.com/office/officeart/2005/8/layout/StepDownProcess"/>
    <dgm:cxn modelId="{90D364A1-2123-4A67-8015-7F2B77E12FA4}" type="presParOf" srcId="{AE2702CA-4226-40A9-9761-0BC3716B7868}" destId="{35F2485B-20EE-440A-B49F-6AC920271CBC}" srcOrd="2" destOrd="0" presId="urn:microsoft.com/office/officeart/2005/8/layout/StepDownProcess"/>
    <dgm:cxn modelId="{366B43EA-82F2-489B-9079-F475BC2B4A37}" type="presParOf" srcId="{F23958A3-D4F3-4CE8-B974-6FE519E0AA3D}" destId="{41CFE246-786B-4F7C-BE59-1918DAB890EF}" srcOrd="5" destOrd="0" presId="urn:microsoft.com/office/officeart/2005/8/layout/StepDownProcess"/>
    <dgm:cxn modelId="{FAE8FFA9-F66E-4687-A585-17EF9E0BBA5F}" type="presParOf" srcId="{F23958A3-D4F3-4CE8-B974-6FE519E0AA3D}" destId="{8BFAF230-C2BC-4C18-BB82-ADC5B76D5CBF}" srcOrd="6" destOrd="0" presId="urn:microsoft.com/office/officeart/2005/8/layout/StepDownProcess"/>
    <dgm:cxn modelId="{6D04D630-F22D-4ECA-85FB-E9A4735EB233}" type="presParOf" srcId="{8BFAF230-C2BC-4C18-BB82-ADC5B76D5CBF}" destId="{27C423CD-DFF5-400B-B22A-08A2213FA35E}" srcOrd="0" destOrd="0" presId="urn:microsoft.com/office/officeart/2005/8/layout/StepDownProcess"/>
    <dgm:cxn modelId="{7C0BC0A3-667F-4286-9B6B-2354D5322135}" type="presParOf" srcId="{8BFAF230-C2BC-4C18-BB82-ADC5B76D5CBF}" destId="{33C50676-363F-4F9E-897A-06A51BBA2757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DE21932-FB54-44C9-9A8E-BEEA7048558B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3A565B-DC3E-4B79-99F2-BF313BD62DCD}">
      <dgm:prSet phldrT="[Text]"/>
      <dgm:spPr/>
      <dgm:t>
        <a:bodyPr/>
        <a:lstStyle/>
        <a:p>
          <a:r>
            <a:rPr lang="en-US" dirty="0" smtClean="0"/>
            <a:t>Adopt ‘fair’ NEM 2.0</a:t>
          </a:r>
          <a:endParaRPr lang="en-US" dirty="0"/>
        </a:p>
      </dgm:t>
    </dgm:pt>
    <dgm:pt modelId="{3EFEF43B-AFDC-46F7-8176-3CE616CD9ADA}" type="parTrans" cxnId="{2EB17022-7F9B-41BE-8841-27CA20020A88}">
      <dgm:prSet/>
      <dgm:spPr/>
      <dgm:t>
        <a:bodyPr/>
        <a:lstStyle/>
        <a:p>
          <a:endParaRPr lang="en-US"/>
        </a:p>
      </dgm:t>
    </dgm:pt>
    <dgm:pt modelId="{4A71AFE1-8BD3-4E2F-A009-99F92CA568E4}" type="sibTrans" cxnId="{2EB17022-7F9B-41BE-8841-27CA20020A88}">
      <dgm:prSet/>
      <dgm:spPr/>
      <dgm:t>
        <a:bodyPr/>
        <a:lstStyle/>
        <a:p>
          <a:endParaRPr lang="en-US"/>
        </a:p>
      </dgm:t>
    </dgm:pt>
    <dgm:pt modelId="{696A52D7-B559-4369-B000-949F6CA3EA3C}">
      <dgm:prSet phldrT="[Text]"/>
      <dgm:spPr/>
      <dgm:t>
        <a:bodyPr/>
        <a:lstStyle/>
        <a:p>
          <a:r>
            <a:rPr lang="en-US" dirty="0" smtClean="0"/>
            <a:t>Rate reform</a:t>
          </a:r>
          <a:endParaRPr lang="en-US" dirty="0"/>
        </a:p>
      </dgm:t>
    </dgm:pt>
    <dgm:pt modelId="{FA24FE8B-4BAA-453A-8F0F-7B23683FD1A9}" type="parTrans" cxnId="{02BDAE8D-6393-4979-8E89-93B083C4FB6A}">
      <dgm:prSet/>
      <dgm:spPr/>
      <dgm:t>
        <a:bodyPr/>
        <a:lstStyle/>
        <a:p>
          <a:endParaRPr lang="en-US"/>
        </a:p>
      </dgm:t>
    </dgm:pt>
    <dgm:pt modelId="{E097AAC7-B208-4C90-B5DD-160B72A3DB28}" type="sibTrans" cxnId="{02BDAE8D-6393-4979-8E89-93B083C4FB6A}">
      <dgm:prSet/>
      <dgm:spPr/>
      <dgm:t>
        <a:bodyPr/>
        <a:lstStyle/>
        <a:p>
          <a:endParaRPr lang="en-US"/>
        </a:p>
      </dgm:t>
    </dgm:pt>
    <dgm:pt modelId="{D4C87AA7-057D-4FB4-AEDF-1238D4CD5CD3}">
      <dgm:prSet phldrT="[Text]"/>
      <dgm:spPr/>
      <dgm:t>
        <a:bodyPr/>
        <a:lstStyle/>
        <a:p>
          <a:r>
            <a:rPr lang="en-US" dirty="0" smtClean="0"/>
            <a:t>Protect existing NEM customers</a:t>
          </a:r>
          <a:endParaRPr lang="en-US" dirty="0"/>
        </a:p>
      </dgm:t>
    </dgm:pt>
    <dgm:pt modelId="{E65AA27B-FF36-4545-8697-EB4C5F56B1B7}" type="parTrans" cxnId="{9D99970B-EC9D-444F-96A8-079E75AF05A3}">
      <dgm:prSet/>
      <dgm:spPr/>
      <dgm:t>
        <a:bodyPr/>
        <a:lstStyle/>
        <a:p>
          <a:endParaRPr lang="en-US"/>
        </a:p>
      </dgm:t>
    </dgm:pt>
    <dgm:pt modelId="{F7041419-4775-4A99-B61E-92CF4000E849}" type="sibTrans" cxnId="{9D99970B-EC9D-444F-96A8-079E75AF05A3}">
      <dgm:prSet/>
      <dgm:spPr/>
      <dgm:t>
        <a:bodyPr/>
        <a:lstStyle/>
        <a:p>
          <a:endParaRPr lang="en-US"/>
        </a:p>
      </dgm:t>
    </dgm:pt>
    <dgm:pt modelId="{5C34F268-7A96-4652-9E34-674A3A4BBD86}">
      <dgm:prSet phldrT="[Text]"/>
      <dgm:spPr/>
      <dgm:t>
        <a:bodyPr/>
        <a:lstStyle/>
        <a:p>
          <a:r>
            <a:rPr lang="en-US" dirty="0" smtClean="0"/>
            <a:t>Study design options</a:t>
          </a:r>
        </a:p>
      </dgm:t>
    </dgm:pt>
    <dgm:pt modelId="{367A32AC-B150-4B8F-A89D-9356E8B167DC}" type="parTrans" cxnId="{F2EF5533-18B0-433D-8C89-8159FF7DC266}">
      <dgm:prSet/>
      <dgm:spPr/>
      <dgm:t>
        <a:bodyPr/>
        <a:lstStyle/>
        <a:p>
          <a:endParaRPr lang="en-US"/>
        </a:p>
      </dgm:t>
    </dgm:pt>
    <dgm:pt modelId="{247DD97E-1F13-4FB1-ACFB-E5BC19C02B95}" type="sibTrans" cxnId="{F2EF5533-18B0-433D-8C89-8159FF7DC266}">
      <dgm:prSet/>
      <dgm:spPr/>
      <dgm:t>
        <a:bodyPr/>
        <a:lstStyle/>
        <a:p>
          <a:endParaRPr lang="en-US"/>
        </a:p>
      </dgm:t>
    </dgm:pt>
    <dgm:pt modelId="{B1EC10C8-AB15-4024-8DD5-3270C04A025F}">
      <dgm:prSet/>
      <dgm:spPr/>
      <dgm:t>
        <a:bodyPr/>
        <a:lstStyle/>
        <a:p>
          <a:r>
            <a:rPr lang="en-US" dirty="0" smtClean="0"/>
            <a:t>Lift 1 MW Cap</a:t>
          </a:r>
          <a:endParaRPr lang="en-US" dirty="0"/>
        </a:p>
      </dgm:t>
    </dgm:pt>
    <dgm:pt modelId="{0E4F7D18-8C6E-4887-A1E5-032BC55CAF28}" type="parTrans" cxnId="{DFAB39E3-F797-47AB-8DDA-2336DBCC1D5B}">
      <dgm:prSet/>
      <dgm:spPr/>
      <dgm:t>
        <a:bodyPr/>
        <a:lstStyle/>
        <a:p>
          <a:endParaRPr lang="en-US"/>
        </a:p>
      </dgm:t>
    </dgm:pt>
    <dgm:pt modelId="{3457D01C-0B35-41AF-835D-A83B541E5E60}" type="sibTrans" cxnId="{DFAB39E3-F797-47AB-8DDA-2336DBCC1D5B}">
      <dgm:prSet/>
      <dgm:spPr/>
      <dgm:t>
        <a:bodyPr/>
        <a:lstStyle/>
        <a:p>
          <a:endParaRPr lang="en-US"/>
        </a:p>
      </dgm:t>
    </dgm:pt>
    <dgm:pt modelId="{EECFFC8B-596A-4DC4-A8DC-0D1E9F7BAB60}" type="pres">
      <dgm:prSet presAssocID="{DDE21932-FB54-44C9-9A8E-BEEA7048558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5F5172E-695C-442A-B631-CF82B376DC19}" type="pres">
      <dgm:prSet presAssocID="{273A565B-DC3E-4B79-99F2-BF313BD62DCD}" presName="centerShape" presStyleLbl="node0" presStyleIdx="0" presStyleCnt="1"/>
      <dgm:spPr/>
      <dgm:t>
        <a:bodyPr/>
        <a:lstStyle/>
        <a:p>
          <a:endParaRPr lang="en-US"/>
        </a:p>
      </dgm:t>
    </dgm:pt>
    <dgm:pt modelId="{148848CC-B619-4198-B8F0-06E0986F0431}" type="pres">
      <dgm:prSet presAssocID="{FA24FE8B-4BAA-453A-8F0F-7B23683FD1A9}" presName="parTrans" presStyleLbl="bgSibTrans2D1" presStyleIdx="0" presStyleCnt="4"/>
      <dgm:spPr/>
    </dgm:pt>
    <dgm:pt modelId="{3EDDF41A-1FE0-404A-A1D5-FD988660747F}" type="pres">
      <dgm:prSet presAssocID="{696A52D7-B559-4369-B000-949F6CA3EA3C}" presName="node" presStyleLbl="node1" presStyleIdx="0" presStyleCnt="4">
        <dgm:presLayoutVars>
          <dgm:bulletEnabled val="1"/>
        </dgm:presLayoutVars>
      </dgm:prSet>
      <dgm:spPr/>
    </dgm:pt>
    <dgm:pt modelId="{BD98FD18-EB4B-43A2-A5D2-CD575071F725}" type="pres">
      <dgm:prSet presAssocID="{E65AA27B-FF36-4545-8697-EB4C5F56B1B7}" presName="parTrans" presStyleLbl="bgSibTrans2D1" presStyleIdx="1" presStyleCnt="4"/>
      <dgm:spPr/>
    </dgm:pt>
    <dgm:pt modelId="{45758875-55F3-4540-B300-D33FB979E3E9}" type="pres">
      <dgm:prSet presAssocID="{D4C87AA7-057D-4FB4-AEDF-1238D4CD5CD3}" presName="node" presStyleLbl="node1" presStyleIdx="1" presStyleCnt="4">
        <dgm:presLayoutVars>
          <dgm:bulletEnabled val="1"/>
        </dgm:presLayoutVars>
      </dgm:prSet>
      <dgm:spPr/>
    </dgm:pt>
    <dgm:pt modelId="{098EF83F-DDB6-4DC2-9BF1-53F7D67A3E59}" type="pres">
      <dgm:prSet presAssocID="{367A32AC-B150-4B8F-A89D-9356E8B167DC}" presName="parTrans" presStyleLbl="bgSibTrans2D1" presStyleIdx="2" presStyleCnt="4"/>
      <dgm:spPr/>
    </dgm:pt>
    <dgm:pt modelId="{623651E7-B044-4BA3-95D5-D2BB93AD3904}" type="pres">
      <dgm:prSet presAssocID="{5C34F268-7A96-4652-9E34-674A3A4BBD8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F3F8C6-B1A5-4669-9207-FFEC170C33A6}" type="pres">
      <dgm:prSet presAssocID="{0E4F7D18-8C6E-4887-A1E5-032BC55CAF28}" presName="parTrans" presStyleLbl="bgSibTrans2D1" presStyleIdx="3" presStyleCnt="4"/>
      <dgm:spPr/>
    </dgm:pt>
    <dgm:pt modelId="{786ADC77-990A-4C39-B747-58CF2CD00DAB}" type="pres">
      <dgm:prSet presAssocID="{B1EC10C8-AB15-4024-8DD5-3270C04A025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EF5533-18B0-433D-8C89-8159FF7DC266}" srcId="{273A565B-DC3E-4B79-99F2-BF313BD62DCD}" destId="{5C34F268-7A96-4652-9E34-674A3A4BBD86}" srcOrd="2" destOrd="0" parTransId="{367A32AC-B150-4B8F-A89D-9356E8B167DC}" sibTransId="{247DD97E-1F13-4FB1-ACFB-E5BC19C02B95}"/>
    <dgm:cxn modelId="{B24FF61F-1241-4A1F-B7C9-9FEF308F2914}" type="presOf" srcId="{FA24FE8B-4BAA-453A-8F0F-7B23683FD1A9}" destId="{148848CC-B619-4198-B8F0-06E0986F0431}" srcOrd="0" destOrd="0" presId="urn:microsoft.com/office/officeart/2005/8/layout/radial4"/>
    <dgm:cxn modelId="{BC3A5989-1F92-4BF2-9C2B-9302C5D9F8A3}" type="presOf" srcId="{273A565B-DC3E-4B79-99F2-BF313BD62DCD}" destId="{05F5172E-695C-442A-B631-CF82B376DC19}" srcOrd="0" destOrd="0" presId="urn:microsoft.com/office/officeart/2005/8/layout/radial4"/>
    <dgm:cxn modelId="{2EB17022-7F9B-41BE-8841-27CA20020A88}" srcId="{DDE21932-FB54-44C9-9A8E-BEEA7048558B}" destId="{273A565B-DC3E-4B79-99F2-BF313BD62DCD}" srcOrd="0" destOrd="0" parTransId="{3EFEF43B-AFDC-46F7-8176-3CE616CD9ADA}" sibTransId="{4A71AFE1-8BD3-4E2F-A009-99F92CA568E4}"/>
    <dgm:cxn modelId="{02BDAE8D-6393-4979-8E89-93B083C4FB6A}" srcId="{273A565B-DC3E-4B79-99F2-BF313BD62DCD}" destId="{696A52D7-B559-4369-B000-949F6CA3EA3C}" srcOrd="0" destOrd="0" parTransId="{FA24FE8B-4BAA-453A-8F0F-7B23683FD1A9}" sibTransId="{E097AAC7-B208-4C90-B5DD-160B72A3DB28}"/>
    <dgm:cxn modelId="{B5C9A638-91E2-4BF8-9CE0-F45269BB8170}" type="presOf" srcId="{367A32AC-B150-4B8F-A89D-9356E8B167DC}" destId="{098EF83F-DDB6-4DC2-9BF1-53F7D67A3E59}" srcOrd="0" destOrd="0" presId="urn:microsoft.com/office/officeart/2005/8/layout/radial4"/>
    <dgm:cxn modelId="{CE4F24E7-8D99-40AF-A97F-693FB7B48B09}" type="presOf" srcId="{5C34F268-7A96-4652-9E34-674A3A4BBD86}" destId="{623651E7-B044-4BA3-95D5-D2BB93AD3904}" srcOrd="0" destOrd="0" presId="urn:microsoft.com/office/officeart/2005/8/layout/radial4"/>
    <dgm:cxn modelId="{FFF51079-9C41-4A5E-8ECB-423E6ADC0E33}" type="presOf" srcId="{D4C87AA7-057D-4FB4-AEDF-1238D4CD5CD3}" destId="{45758875-55F3-4540-B300-D33FB979E3E9}" srcOrd="0" destOrd="0" presId="urn:microsoft.com/office/officeart/2005/8/layout/radial4"/>
    <dgm:cxn modelId="{087FFA01-B717-4290-84DB-277B1E4FA66F}" type="presOf" srcId="{696A52D7-B559-4369-B000-949F6CA3EA3C}" destId="{3EDDF41A-1FE0-404A-A1D5-FD988660747F}" srcOrd="0" destOrd="0" presId="urn:microsoft.com/office/officeart/2005/8/layout/radial4"/>
    <dgm:cxn modelId="{DFAB39E3-F797-47AB-8DDA-2336DBCC1D5B}" srcId="{273A565B-DC3E-4B79-99F2-BF313BD62DCD}" destId="{B1EC10C8-AB15-4024-8DD5-3270C04A025F}" srcOrd="3" destOrd="0" parTransId="{0E4F7D18-8C6E-4887-A1E5-032BC55CAF28}" sibTransId="{3457D01C-0B35-41AF-835D-A83B541E5E60}"/>
    <dgm:cxn modelId="{F916207F-FE8E-422A-A52D-9CC4BC66DA75}" type="presOf" srcId="{DDE21932-FB54-44C9-9A8E-BEEA7048558B}" destId="{EECFFC8B-596A-4DC4-A8DC-0D1E9F7BAB60}" srcOrd="0" destOrd="0" presId="urn:microsoft.com/office/officeart/2005/8/layout/radial4"/>
    <dgm:cxn modelId="{B1E48729-5D11-4928-84ED-D602330C4246}" type="presOf" srcId="{E65AA27B-FF36-4545-8697-EB4C5F56B1B7}" destId="{BD98FD18-EB4B-43A2-A5D2-CD575071F725}" srcOrd="0" destOrd="0" presId="urn:microsoft.com/office/officeart/2005/8/layout/radial4"/>
    <dgm:cxn modelId="{E333ACB0-9DBC-4C50-8A5F-B9D8A209FF05}" type="presOf" srcId="{0E4F7D18-8C6E-4887-A1E5-032BC55CAF28}" destId="{3BF3F8C6-B1A5-4669-9207-FFEC170C33A6}" srcOrd="0" destOrd="0" presId="urn:microsoft.com/office/officeart/2005/8/layout/radial4"/>
    <dgm:cxn modelId="{AE95D5BB-9ECE-4CBB-9C1B-940ACB085C46}" type="presOf" srcId="{B1EC10C8-AB15-4024-8DD5-3270C04A025F}" destId="{786ADC77-990A-4C39-B747-58CF2CD00DAB}" srcOrd="0" destOrd="0" presId="urn:microsoft.com/office/officeart/2005/8/layout/radial4"/>
    <dgm:cxn modelId="{9D99970B-EC9D-444F-96A8-079E75AF05A3}" srcId="{273A565B-DC3E-4B79-99F2-BF313BD62DCD}" destId="{D4C87AA7-057D-4FB4-AEDF-1238D4CD5CD3}" srcOrd="1" destOrd="0" parTransId="{E65AA27B-FF36-4545-8697-EB4C5F56B1B7}" sibTransId="{F7041419-4775-4A99-B61E-92CF4000E849}"/>
    <dgm:cxn modelId="{6F8B7359-68F7-4F04-A241-78B73E43FBD6}" type="presParOf" srcId="{EECFFC8B-596A-4DC4-A8DC-0D1E9F7BAB60}" destId="{05F5172E-695C-442A-B631-CF82B376DC19}" srcOrd="0" destOrd="0" presId="urn:microsoft.com/office/officeart/2005/8/layout/radial4"/>
    <dgm:cxn modelId="{4B07A714-26FC-46E1-A312-167984F45E9E}" type="presParOf" srcId="{EECFFC8B-596A-4DC4-A8DC-0D1E9F7BAB60}" destId="{148848CC-B619-4198-B8F0-06E0986F0431}" srcOrd="1" destOrd="0" presId="urn:microsoft.com/office/officeart/2005/8/layout/radial4"/>
    <dgm:cxn modelId="{BD8CFF1B-E642-44AA-87CA-F870919B28C5}" type="presParOf" srcId="{EECFFC8B-596A-4DC4-A8DC-0D1E9F7BAB60}" destId="{3EDDF41A-1FE0-404A-A1D5-FD988660747F}" srcOrd="2" destOrd="0" presId="urn:microsoft.com/office/officeart/2005/8/layout/radial4"/>
    <dgm:cxn modelId="{C5CA76B3-E733-413E-90E5-225EA802FCDE}" type="presParOf" srcId="{EECFFC8B-596A-4DC4-A8DC-0D1E9F7BAB60}" destId="{BD98FD18-EB4B-43A2-A5D2-CD575071F725}" srcOrd="3" destOrd="0" presId="urn:microsoft.com/office/officeart/2005/8/layout/radial4"/>
    <dgm:cxn modelId="{7733972F-67F2-4B33-ADCD-B687D53BE7A5}" type="presParOf" srcId="{EECFFC8B-596A-4DC4-A8DC-0D1E9F7BAB60}" destId="{45758875-55F3-4540-B300-D33FB979E3E9}" srcOrd="4" destOrd="0" presId="urn:microsoft.com/office/officeart/2005/8/layout/radial4"/>
    <dgm:cxn modelId="{5CC2B318-1281-4BC0-9C08-8490A6874DFA}" type="presParOf" srcId="{EECFFC8B-596A-4DC4-A8DC-0D1E9F7BAB60}" destId="{098EF83F-DDB6-4DC2-9BF1-53F7D67A3E59}" srcOrd="5" destOrd="0" presId="urn:microsoft.com/office/officeart/2005/8/layout/radial4"/>
    <dgm:cxn modelId="{F4069B02-D13A-4968-862C-D5F73E6A7DAD}" type="presParOf" srcId="{EECFFC8B-596A-4DC4-A8DC-0D1E9F7BAB60}" destId="{623651E7-B044-4BA3-95D5-D2BB93AD3904}" srcOrd="6" destOrd="0" presId="urn:microsoft.com/office/officeart/2005/8/layout/radial4"/>
    <dgm:cxn modelId="{6A4A735B-8D75-4B0F-8797-B7E2FA49977C}" type="presParOf" srcId="{EECFFC8B-596A-4DC4-A8DC-0D1E9F7BAB60}" destId="{3BF3F8C6-B1A5-4669-9207-FFEC170C33A6}" srcOrd="7" destOrd="0" presId="urn:microsoft.com/office/officeart/2005/8/layout/radial4"/>
    <dgm:cxn modelId="{74038FAD-A088-4B7A-B87E-F04D91E420DD}" type="presParOf" srcId="{EECFFC8B-596A-4DC4-A8DC-0D1E9F7BAB60}" destId="{786ADC77-990A-4C39-B747-58CF2CD00DAB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474EECF-062A-4A8C-99A6-0416FD8C6C88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6F0D1F-01C2-46F8-99A1-0E2ED4CFD61E}">
      <dgm:prSet phldrT="[Text]"/>
      <dgm:spPr/>
      <dgm:t>
        <a:bodyPr/>
        <a:lstStyle/>
        <a:p>
          <a:r>
            <a:rPr lang="en-US" dirty="0" smtClean="0"/>
            <a:t>Design Options</a:t>
          </a:r>
          <a:endParaRPr lang="en-US" dirty="0"/>
        </a:p>
      </dgm:t>
    </dgm:pt>
    <dgm:pt modelId="{C3DB68BA-E56B-455E-9CCC-E7ED4BDCAAEA}" type="parTrans" cxnId="{965C104F-6B94-450C-A8D7-DF7D17889405}">
      <dgm:prSet/>
      <dgm:spPr/>
      <dgm:t>
        <a:bodyPr/>
        <a:lstStyle/>
        <a:p>
          <a:endParaRPr lang="en-US"/>
        </a:p>
      </dgm:t>
    </dgm:pt>
    <dgm:pt modelId="{853190BB-3A57-4A73-8B14-CD27B90F8499}" type="sibTrans" cxnId="{965C104F-6B94-450C-A8D7-DF7D17889405}">
      <dgm:prSet/>
      <dgm:spPr/>
      <dgm:t>
        <a:bodyPr/>
        <a:lstStyle/>
        <a:p>
          <a:endParaRPr lang="en-US"/>
        </a:p>
      </dgm:t>
    </dgm:pt>
    <dgm:pt modelId="{DB79A1D7-E4AA-4A64-8ED7-04CBB35CD707}">
      <dgm:prSet phldrT="[Text]"/>
      <dgm:spPr/>
      <dgm:t>
        <a:bodyPr/>
        <a:lstStyle/>
        <a:p>
          <a:r>
            <a:rPr lang="en-US" dirty="0" err="1" smtClean="0"/>
            <a:t>FiT</a:t>
          </a:r>
          <a:r>
            <a:rPr lang="en-US" dirty="0" smtClean="0"/>
            <a:t>, Value of Solar, Status Quo NEM</a:t>
          </a:r>
          <a:endParaRPr lang="en-US" dirty="0"/>
        </a:p>
      </dgm:t>
    </dgm:pt>
    <dgm:pt modelId="{70C36C3B-4270-4EC8-9D23-68332E5A5502}" type="parTrans" cxnId="{0795EF08-C785-4BDE-9612-FE73ADB37D4E}">
      <dgm:prSet/>
      <dgm:spPr/>
      <dgm:t>
        <a:bodyPr/>
        <a:lstStyle/>
        <a:p>
          <a:endParaRPr lang="en-US"/>
        </a:p>
      </dgm:t>
    </dgm:pt>
    <dgm:pt modelId="{2D324B30-55E4-4855-8E3A-D8D8E13885BA}" type="sibTrans" cxnId="{0795EF08-C785-4BDE-9612-FE73ADB37D4E}">
      <dgm:prSet/>
      <dgm:spPr/>
      <dgm:t>
        <a:bodyPr/>
        <a:lstStyle/>
        <a:p>
          <a:endParaRPr lang="en-US"/>
        </a:p>
      </dgm:t>
    </dgm:pt>
    <dgm:pt modelId="{F8776CAE-B557-4C76-83BE-47F9E790705C}">
      <dgm:prSet phldrT="[Text]"/>
      <dgm:spPr/>
      <dgm:t>
        <a:bodyPr/>
        <a:lstStyle/>
        <a:p>
          <a:r>
            <a:rPr lang="en-US" dirty="0" smtClean="0"/>
            <a:t>Understand Inputs</a:t>
          </a:r>
          <a:endParaRPr lang="en-US" dirty="0"/>
        </a:p>
      </dgm:t>
    </dgm:pt>
    <dgm:pt modelId="{CDF94DE4-C340-403C-AD82-8DDAFE95AE7C}" type="parTrans" cxnId="{715D8779-6686-4ED5-98D1-7A18E5D44D41}">
      <dgm:prSet/>
      <dgm:spPr/>
      <dgm:t>
        <a:bodyPr/>
        <a:lstStyle/>
        <a:p>
          <a:endParaRPr lang="en-US"/>
        </a:p>
      </dgm:t>
    </dgm:pt>
    <dgm:pt modelId="{EE94D969-5739-43E1-8980-62E13702B493}" type="sibTrans" cxnId="{715D8779-6686-4ED5-98D1-7A18E5D44D41}">
      <dgm:prSet/>
      <dgm:spPr/>
      <dgm:t>
        <a:bodyPr/>
        <a:lstStyle/>
        <a:p>
          <a:endParaRPr lang="en-US"/>
        </a:p>
      </dgm:t>
    </dgm:pt>
    <dgm:pt modelId="{417570F7-3748-4554-AB1E-5E74551BA199}">
      <dgm:prSet phldrT="[Text]"/>
      <dgm:spPr/>
      <dgm:t>
        <a:bodyPr/>
        <a:lstStyle/>
        <a:p>
          <a:r>
            <a:rPr lang="en-US" dirty="0" smtClean="0"/>
            <a:t>Rate designs</a:t>
          </a:r>
          <a:endParaRPr lang="en-US" dirty="0"/>
        </a:p>
      </dgm:t>
    </dgm:pt>
    <dgm:pt modelId="{3698EA11-C01F-4433-A25E-45EEA77E8519}" type="parTrans" cxnId="{71EA31EA-5621-4713-A120-E7A3D6A090FB}">
      <dgm:prSet/>
      <dgm:spPr/>
      <dgm:t>
        <a:bodyPr/>
        <a:lstStyle/>
        <a:p>
          <a:endParaRPr lang="en-US"/>
        </a:p>
      </dgm:t>
    </dgm:pt>
    <dgm:pt modelId="{7DE5ADD8-484E-4A1A-9B40-205E88ACB19B}" type="sibTrans" cxnId="{71EA31EA-5621-4713-A120-E7A3D6A090FB}">
      <dgm:prSet/>
      <dgm:spPr/>
      <dgm:t>
        <a:bodyPr/>
        <a:lstStyle/>
        <a:p>
          <a:endParaRPr lang="en-US"/>
        </a:p>
      </dgm:t>
    </dgm:pt>
    <dgm:pt modelId="{AA0349EE-EE52-4723-8E0E-4F0EA7FAA3F5}">
      <dgm:prSet phldrT="[Text]"/>
      <dgm:spPr/>
      <dgm:t>
        <a:bodyPr/>
        <a:lstStyle/>
        <a:p>
          <a:r>
            <a:rPr lang="en-US" dirty="0" smtClean="0"/>
            <a:t>Design and Vet Tariff</a:t>
          </a:r>
          <a:endParaRPr lang="en-US" dirty="0"/>
        </a:p>
      </dgm:t>
    </dgm:pt>
    <dgm:pt modelId="{1AA9C416-73CA-4DFF-8E28-47ED369A2E8B}" type="parTrans" cxnId="{481540C6-19BE-47B7-869B-1D822EE0FD6A}">
      <dgm:prSet/>
      <dgm:spPr/>
      <dgm:t>
        <a:bodyPr/>
        <a:lstStyle/>
        <a:p>
          <a:endParaRPr lang="en-US"/>
        </a:p>
      </dgm:t>
    </dgm:pt>
    <dgm:pt modelId="{F78A8123-FE61-435D-837A-3062FACD05DF}" type="sibTrans" cxnId="{481540C6-19BE-47B7-869B-1D822EE0FD6A}">
      <dgm:prSet/>
      <dgm:spPr/>
      <dgm:t>
        <a:bodyPr/>
        <a:lstStyle/>
        <a:p>
          <a:endParaRPr lang="en-US"/>
        </a:p>
      </dgm:t>
    </dgm:pt>
    <dgm:pt modelId="{9D7D7061-7546-4F94-9FA8-2EB235984EAD}">
      <dgm:prSet phldrT="[Text]"/>
      <dgm:spPr/>
      <dgm:t>
        <a:bodyPr/>
        <a:lstStyle/>
        <a:p>
          <a:r>
            <a:rPr lang="en-US" dirty="0" smtClean="0"/>
            <a:t>Costs/Benefits</a:t>
          </a:r>
          <a:endParaRPr lang="en-US" dirty="0"/>
        </a:p>
      </dgm:t>
    </dgm:pt>
    <dgm:pt modelId="{5DCCD25B-64D4-43FB-A8B9-DF8C3F22A884}" type="parTrans" cxnId="{BDEDF2A8-159E-4148-80EA-0B0C15A0F22D}">
      <dgm:prSet/>
      <dgm:spPr/>
      <dgm:t>
        <a:bodyPr/>
        <a:lstStyle/>
        <a:p>
          <a:endParaRPr lang="en-US"/>
        </a:p>
      </dgm:t>
    </dgm:pt>
    <dgm:pt modelId="{AE2B960E-B7FD-4C83-A42C-80AE8A3B1AA1}" type="sibTrans" cxnId="{BDEDF2A8-159E-4148-80EA-0B0C15A0F22D}">
      <dgm:prSet/>
      <dgm:spPr/>
      <dgm:t>
        <a:bodyPr/>
        <a:lstStyle/>
        <a:p>
          <a:endParaRPr lang="en-US"/>
        </a:p>
      </dgm:t>
    </dgm:pt>
    <dgm:pt modelId="{4E20663C-222D-4731-BB15-2C9639A80C2D}">
      <dgm:prSet phldrT="[Text]"/>
      <dgm:spPr/>
      <dgm:t>
        <a:bodyPr/>
        <a:lstStyle/>
        <a:p>
          <a:r>
            <a:rPr lang="en-US" dirty="0" smtClean="0"/>
            <a:t>Parameters</a:t>
          </a:r>
          <a:endParaRPr lang="en-US" dirty="0"/>
        </a:p>
      </dgm:t>
    </dgm:pt>
    <dgm:pt modelId="{C81C68EB-0D3E-426F-BD69-A7D34FC09329}" type="parTrans" cxnId="{4F21BF34-4C55-404A-A82E-221AA9AF51B1}">
      <dgm:prSet/>
      <dgm:spPr/>
      <dgm:t>
        <a:bodyPr/>
        <a:lstStyle/>
        <a:p>
          <a:endParaRPr lang="en-US"/>
        </a:p>
      </dgm:t>
    </dgm:pt>
    <dgm:pt modelId="{734EF7BD-8242-45AF-9B44-2AEA2FB97F76}" type="sibTrans" cxnId="{4F21BF34-4C55-404A-A82E-221AA9AF51B1}">
      <dgm:prSet/>
      <dgm:spPr/>
      <dgm:t>
        <a:bodyPr/>
        <a:lstStyle/>
        <a:p>
          <a:endParaRPr lang="en-US"/>
        </a:p>
      </dgm:t>
    </dgm:pt>
    <dgm:pt modelId="{CC58211E-221F-4C57-933B-BA7AC9C51CE4}">
      <dgm:prSet phldrT="[Text]" custT="1"/>
      <dgm:spPr/>
      <dgm:t>
        <a:bodyPr/>
        <a:lstStyle/>
        <a:p>
          <a:r>
            <a:rPr lang="en-US" sz="1400" dirty="0" smtClean="0"/>
            <a:t>No cost shift</a:t>
          </a:r>
          <a:endParaRPr lang="en-US" sz="1400" dirty="0"/>
        </a:p>
      </dgm:t>
    </dgm:pt>
    <dgm:pt modelId="{3ED8B346-7142-45E7-80C0-E18486EF3BFE}" type="parTrans" cxnId="{184762AB-CDFD-4A51-95D8-C7EDD2992509}">
      <dgm:prSet/>
      <dgm:spPr/>
      <dgm:t>
        <a:bodyPr/>
        <a:lstStyle/>
        <a:p>
          <a:endParaRPr lang="en-US"/>
        </a:p>
      </dgm:t>
    </dgm:pt>
    <dgm:pt modelId="{501DD65B-04EA-417E-A465-73442EE4A5D6}" type="sibTrans" cxnId="{184762AB-CDFD-4A51-95D8-C7EDD2992509}">
      <dgm:prSet/>
      <dgm:spPr/>
      <dgm:t>
        <a:bodyPr/>
        <a:lstStyle/>
        <a:p>
          <a:endParaRPr lang="en-US"/>
        </a:p>
      </dgm:t>
    </dgm:pt>
    <dgm:pt modelId="{18CDE831-66A1-4A4C-97B5-1DF74B5D5038}">
      <dgm:prSet phldrT="[Text]" custT="1"/>
      <dgm:spPr/>
      <dgm:t>
        <a:bodyPr/>
        <a:lstStyle/>
        <a:p>
          <a:r>
            <a:rPr lang="en-US" sz="1400" dirty="0" smtClean="0"/>
            <a:t>All costs/benefits, including </a:t>
          </a:r>
          <a:r>
            <a:rPr lang="en-US" sz="1400" dirty="0" err="1" smtClean="0"/>
            <a:t>enviro</a:t>
          </a:r>
          <a:r>
            <a:rPr lang="en-US" sz="1400" dirty="0" smtClean="0"/>
            <a:t>/economic factors</a:t>
          </a:r>
          <a:endParaRPr lang="en-US" sz="1400" dirty="0"/>
        </a:p>
      </dgm:t>
    </dgm:pt>
    <dgm:pt modelId="{31C3ECAD-77AB-425E-AA87-80B29194E63E}" type="parTrans" cxnId="{51786F45-FB38-4065-A145-FA37F49E5F8A}">
      <dgm:prSet/>
      <dgm:spPr/>
      <dgm:t>
        <a:bodyPr/>
        <a:lstStyle/>
        <a:p>
          <a:endParaRPr lang="en-US"/>
        </a:p>
      </dgm:t>
    </dgm:pt>
    <dgm:pt modelId="{04E34DE0-5F44-4AD9-A2CE-684CBCBF6AB2}" type="sibTrans" cxnId="{51786F45-FB38-4065-A145-FA37F49E5F8A}">
      <dgm:prSet/>
      <dgm:spPr/>
      <dgm:t>
        <a:bodyPr/>
        <a:lstStyle/>
        <a:p>
          <a:endParaRPr lang="en-US"/>
        </a:p>
      </dgm:t>
    </dgm:pt>
    <dgm:pt modelId="{4CA8119E-20C5-41C0-8077-850935E5866B}">
      <dgm:prSet phldrT="[Text]"/>
      <dgm:spPr/>
      <dgm:t>
        <a:bodyPr/>
        <a:lstStyle/>
        <a:p>
          <a:r>
            <a:rPr lang="en-US" dirty="0" smtClean="0"/>
            <a:t>Public input</a:t>
          </a:r>
          <a:endParaRPr lang="en-US" dirty="0"/>
        </a:p>
      </dgm:t>
    </dgm:pt>
    <dgm:pt modelId="{AA2074A8-0F24-485E-83D8-D6F35E4F194E}" type="parTrans" cxnId="{2D4A74EB-17AA-47FF-808A-F25A86116155}">
      <dgm:prSet/>
      <dgm:spPr/>
      <dgm:t>
        <a:bodyPr/>
        <a:lstStyle/>
        <a:p>
          <a:endParaRPr lang="en-US"/>
        </a:p>
      </dgm:t>
    </dgm:pt>
    <dgm:pt modelId="{DAC141A1-508B-43B0-A83A-537F2F778DC0}" type="sibTrans" cxnId="{2D4A74EB-17AA-47FF-808A-F25A86116155}">
      <dgm:prSet/>
      <dgm:spPr/>
      <dgm:t>
        <a:bodyPr/>
        <a:lstStyle/>
        <a:p>
          <a:endParaRPr lang="en-US"/>
        </a:p>
      </dgm:t>
    </dgm:pt>
    <dgm:pt modelId="{01B0433B-0A0F-4E96-9C6D-D9A18F3AC1FB}">
      <dgm:prSet phldrT="[Text]"/>
      <dgm:spPr/>
      <dgm:t>
        <a:bodyPr/>
        <a:lstStyle/>
        <a:p>
          <a:r>
            <a:rPr lang="en-US" dirty="0" smtClean="0"/>
            <a:t>Implement NEM 2.0</a:t>
          </a:r>
          <a:endParaRPr lang="en-US" dirty="0"/>
        </a:p>
      </dgm:t>
    </dgm:pt>
    <dgm:pt modelId="{FE55D60D-4463-47FF-8B75-0C531BE0397A}" type="parTrans" cxnId="{480B562C-B1AB-41E2-A85C-1712C631E76A}">
      <dgm:prSet/>
      <dgm:spPr/>
      <dgm:t>
        <a:bodyPr/>
        <a:lstStyle/>
        <a:p>
          <a:endParaRPr lang="en-US"/>
        </a:p>
      </dgm:t>
    </dgm:pt>
    <dgm:pt modelId="{6E82AD83-439A-4215-B5CB-549D2E50466E}" type="sibTrans" cxnId="{480B562C-B1AB-41E2-A85C-1712C631E76A}">
      <dgm:prSet/>
      <dgm:spPr/>
      <dgm:t>
        <a:bodyPr/>
        <a:lstStyle/>
        <a:p>
          <a:endParaRPr lang="en-US"/>
        </a:p>
      </dgm:t>
    </dgm:pt>
    <dgm:pt modelId="{36933137-F9A3-4983-97A4-09858961EB47}" type="pres">
      <dgm:prSet presAssocID="{6474EECF-062A-4A8C-99A6-0416FD8C6C88}" presName="rootnode" presStyleCnt="0">
        <dgm:presLayoutVars>
          <dgm:chMax/>
          <dgm:chPref/>
          <dgm:dir/>
          <dgm:animLvl val="lvl"/>
        </dgm:presLayoutVars>
      </dgm:prSet>
      <dgm:spPr/>
    </dgm:pt>
    <dgm:pt modelId="{9F56AA9C-6A00-451E-8F7B-3CD2888FB74D}" type="pres">
      <dgm:prSet presAssocID="{4E20663C-222D-4731-BB15-2C9639A80C2D}" presName="composite" presStyleCnt="0"/>
      <dgm:spPr/>
    </dgm:pt>
    <dgm:pt modelId="{ACA5926A-EC9B-4386-8778-2FB6FA930404}" type="pres">
      <dgm:prSet presAssocID="{4E20663C-222D-4731-BB15-2C9639A80C2D}" presName="bentUpArrow1" presStyleLbl="alignImgPlace1" presStyleIdx="0" presStyleCnt="4" custScaleX="174177" custLinFactNeighborX="67933" custLinFactNeighborY="6211"/>
      <dgm:spPr/>
      <dgm:t>
        <a:bodyPr/>
        <a:lstStyle/>
        <a:p>
          <a:endParaRPr lang="en-US"/>
        </a:p>
      </dgm:t>
    </dgm:pt>
    <dgm:pt modelId="{3E6B86FA-914C-440E-8283-93913610F192}" type="pres">
      <dgm:prSet presAssocID="{4E20663C-222D-4731-BB15-2C9639A80C2D}" presName="ParentText" presStyleLbl="node1" presStyleIdx="0" presStyleCnt="5" custScaleX="174177" custLinFactNeighborX="45942" custLinFactNeighborY="527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4EE4B0-E8AC-4396-BA04-5A0DB88D740E}" type="pres">
      <dgm:prSet presAssocID="{4E20663C-222D-4731-BB15-2C9639A80C2D}" presName="ChildText" presStyleLbl="revTx" presStyleIdx="0" presStyleCnt="4" custScaleX="174177" custLinFactX="58546" custLinFactNeighborX="100000" custLinFactNeighborY="948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92985A-3D69-442A-85ED-7D9596BA73E6}" type="pres">
      <dgm:prSet presAssocID="{734EF7BD-8242-45AF-9B44-2AEA2FB97F76}" presName="sibTrans" presStyleCnt="0"/>
      <dgm:spPr/>
    </dgm:pt>
    <dgm:pt modelId="{E0C434F6-719D-4A64-A284-808AE5347B21}" type="pres">
      <dgm:prSet presAssocID="{4F6F0D1F-01C2-46F8-99A1-0E2ED4CFD61E}" presName="composite" presStyleCnt="0"/>
      <dgm:spPr/>
    </dgm:pt>
    <dgm:pt modelId="{2643B33F-BB7B-4986-85C8-629D80E5F742}" type="pres">
      <dgm:prSet presAssocID="{4F6F0D1F-01C2-46F8-99A1-0E2ED4CFD61E}" presName="bentUpArrow1" presStyleLbl="alignImgPlace1" presStyleIdx="1" presStyleCnt="4" custScaleX="174177" custLinFactNeighborX="67933" custLinFactNeighborY="6211"/>
      <dgm:spPr/>
      <dgm:t>
        <a:bodyPr/>
        <a:lstStyle/>
        <a:p>
          <a:endParaRPr lang="en-US"/>
        </a:p>
      </dgm:t>
    </dgm:pt>
    <dgm:pt modelId="{0079EA6C-D478-41EC-983A-DDD54A9B26BF}" type="pres">
      <dgm:prSet presAssocID="{4F6F0D1F-01C2-46F8-99A1-0E2ED4CFD61E}" presName="ParentText" presStyleLbl="node1" presStyleIdx="1" presStyleCnt="5" custScaleX="174177" custLinFactNeighborX="45942" custLinFactNeighborY="527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7F6FA3-954F-4FDA-8BE1-85563C923E62}" type="pres">
      <dgm:prSet presAssocID="{4F6F0D1F-01C2-46F8-99A1-0E2ED4CFD61E}" presName="ChildText" presStyleLbl="revTx" presStyleIdx="1" presStyleCnt="4" custScaleX="174177" custLinFactX="58546" custLinFactNeighborX="100000" custLinFactNeighborY="948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E6EFD1-95C9-4B33-9027-688AD9512296}" type="pres">
      <dgm:prSet presAssocID="{853190BB-3A57-4A73-8B14-CD27B90F8499}" presName="sibTrans" presStyleCnt="0"/>
      <dgm:spPr/>
    </dgm:pt>
    <dgm:pt modelId="{D562F1F3-31C2-40ED-8006-0C708EBE38E8}" type="pres">
      <dgm:prSet presAssocID="{F8776CAE-B557-4C76-83BE-47F9E790705C}" presName="composite" presStyleCnt="0"/>
      <dgm:spPr/>
    </dgm:pt>
    <dgm:pt modelId="{6193188F-55F5-474E-9440-D362411B484F}" type="pres">
      <dgm:prSet presAssocID="{F8776CAE-B557-4C76-83BE-47F9E790705C}" presName="bentUpArrow1" presStyleLbl="alignImgPlace1" presStyleIdx="2" presStyleCnt="4" custScaleX="174177" custLinFactNeighborX="67933" custLinFactNeighborY="6211"/>
      <dgm:spPr/>
      <dgm:t>
        <a:bodyPr/>
        <a:lstStyle/>
        <a:p>
          <a:endParaRPr lang="en-US"/>
        </a:p>
      </dgm:t>
    </dgm:pt>
    <dgm:pt modelId="{151E3DA9-820F-4CF5-86E3-D6E5ECEFC991}" type="pres">
      <dgm:prSet presAssocID="{F8776CAE-B557-4C76-83BE-47F9E790705C}" presName="ParentText" presStyleLbl="node1" presStyleIdx="2" presStyleCnt="5" custScaleX="174177" custLinFactNeighborX="45942" custLinFactNeighborY="527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22C62C-C235-40BB-9352-9C84DEC133D0}" type="pres">
      <dgm:prSet presAssocID="{F8776CAE-B557-4C76-83BE-47F9E790705C}" presName="ChildText" presStyleLbl="revTx" presStyleIdx="2" presStyleCnt="4" custScaleX="174177" custLinFactX="58546" custLinFactNeighborX="100000" custLinFactNeighborY="948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BD0029-B756-43DE-AADB-4C81CB86325F}" type="pres">
      <dgm:prSet presAssocID="{EE94D969-5739-43E1-8980-62E13702B493}" presName="sibTrans" presStyleCnt="0"/>
      <dgm:spPr/>
    </dgm:pt>
    <dgm:pt modelId="{381D6A48-2A90-4366-87EF-BF9C462A30F6}" type="pres">
      <dgm:prSet presAssocID="{AA0349EE-EE52-4723-8E0E-4F0EA7FAA3F5}" presName="composite" presStyleCnt="0"/>
      <dgm:spPr/>
    </dgm:pt>
    <dgm:pt modelId="{EF27CEC1-9B6D-4778-AB44-A3630E813FC3}" type="pres">
      <dgm:prSet presAssocID="{AA0349EE-EE52-4723-8E0E-4F0EA7FAA3F5}" presName="bentUpArrow1" presStyleLbl="alignImgPlace1" presStyleIdx="3" presStyleCnt="4" custScaleX="174177" custLinFactNeighborX="67933" custLinFactNeighborY="6211"/>
      <dgm:spPr/>
      <dgm:t>
        <a:bodyPr/>
        <a:lstStyle/>
        <a:p>
          <a:endParaRPr lang="en-US"/>
        </a:p>
      </dgm:t>
    </dgm:pt>
    <dgm:pt modelId="{B97364BC-4D2F-471C-87BB-D781FACA5448}" type="pres">
      <dgm:prSet presAssocID="{AA0349EE-EE52-4723-8E0E-4F0EA7FAA3F5}" presName="ParentText" presStyleLbl="node1" presStyleIdx="3" presStyleCnt="5" custScaleX="174177" custLinFactNeighborX="45942" custLinFactNeighborY="527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B39438-D604-40B6-A8A1-C0B00E6B617F}" type="pres">
      <dgm:prSet presAssocID="{AA0349EE-EE52-4723-8E0E-4F0EA7FAA3F5}" presName="ChildText" presStyleLbl="revTx" presStyleIdx="3" presStyleCnt="4" custScaleX="174177" custLinFactX="58546" custLinFactNeighborX="100000" custLinFactNeighborY="948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DBD96B-DBCC-452E-8D55-A3A54DAA479D}" type="pres">
      <dgm:prSet presAssocID="{F78A8123-FE61-435D-837A-3062FACD05DF}" presName="sibTrans" presStyleCnt="0"/>
      <dgm:spPr/>
    </dgm:pt>
    <dgm:pt modelId="{08A5D4D8-EFF3-4DE3-A8DA-A332322CC103}" type="pres">
      <dgm:prSet presAssocID="{01B0433B-0A0F-4E96-9C6D-D9A18F3AC1FB}" presName="composite" presStyleCnt="0"/>
      <dgm:spPr/>
    </dgm:pt>
    <dgm:pt modelId="{191B9436-3A38-4BD6-9F2A-A4E318FD3AC8}" type="pres">
      <dgm:prSet presAssocID="{01B0433B-0A0F-4E96-9C6D-D9A18F3AC1FB}" presName="ParentText" presStyleLbl="node1" presStyleIdx="4" presStyleCnt="5" custScaleX="174177" custLinFactNeighborX="45942" custLinFactNeighborY="527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EA31EA-5621-4713-A120-E7A3D6A090FB}" srcId="{F8776CAE-B557-4C76-83BE-47F9E790705C}" destId="{417570F7-3748-4554-AB1E-5E74551BA199}" srcOrd="0" destOrd="0" parTransId="{3698EA11-C01F-4433-A25E-45EEA77E8519}" sibTransId="{7DE5ADD8-484E-4A1A-9B40-205E88ACB19B}"/>
    <dgm:cxn modelId="{965C104F-6B94-450C-A8D7-DF7D17889405}" srcId="{6474EECF-062A-4A8C-99A6-0416FD8C6C88}" destId="{4F6F0D1F-01C2-46F8-99A1-0E2ED4CFD61E}" srcOrd="1" destOrd="0" parTransId="{C3DB68BA-E56B-455E-9CCC-E7ED4BDCAAEA}" sibTransId="{853190BB-3A57-4A73-8B14-CD27B90F8499}"/>
    <dgm:cxn modelId="{481540C6-19BE-47B7-869B-1D822EE0FD6A}" srcId="{6474EECF-062A-4A8C-99A6-0416FD8C6C88}" destId="{AA0349EE-EE52-4723-8E0E-4F0EA7FAA3F5}" srcOrd="3" destOrd="0" parTransId="{1AA9C416-73CA-4DFF-8E28-47ED369A2E8B}" sibTransId="{F78A8123-FE61-435D-837A-3062FACD05DF}"/>
    <dgm:cxn modelId="{EBA5F30B-2C66-41F9-B87F-026D339FF040}" type="presOf" srcId="{01B0433B-0A0F-4E96-9C6D-D9A18F3AC1FB}" destId="{191B9436-3A38-4BD6-9F2A-A4E318FD3AC8}" srcOrd="0" destOrd="0" presId="urn:microsoft.com/office/officeart/2005/8/layout/StepDownProcess"/>
    <dgm:cxn modelId="{21404303-84BC-43BF-84F5-147AA2B64E4E}" type="presOf" srcId="{CC58211E-221F-4C57-933B-BA7AC9C51CE4}" destId="{2C4EE4B0-E8AC-4396-BA04-5A0DB88D740E}" srcOrd="0" destOrd="0" presId="urn:microsoft.com/office/officeart/2005/8/layout/StepDownProcess"/>
    <dgm:cxn modelId="{F674B53D-7EDE-4C53-A441-EE185F567A4E}" type="presOf" srcId="{417570F7-3748-4554-AB1E-5E74551BA199}" destId="{D522C62C-C235-40BB-9352-9C84DEC133D0}" srcOrd="0" destOrd="0" presId="urn:microsoft.com/office/officeart/2005/8/layout/StepDownProcess"/>
    <dgm:cxn modelId="{4F21BF34-4C55-404A-A82E-221AA9AF51B1}" srcId="{6474EECF-062A-4A8C-99A6-0416FD8C6C88}" destId="{4E20663C-222D-4731-BB15-2C9639A80C2D}" srcOrd="0" destOrd="0" parTransId="{C81C68EB-0D3E-426F-BD69-A7D34FC09329}" sibTransId="{734EF7BD-8242-45AF-9B44-2AEA2FB97F76}"/>
    <dgm:cxn modelId="{BDEDF2A8-159E-4148-80EA-0B0C15A0F22D}" srcId="{F8776CAE-B557-4C76-83BE-47F9E790705C}" destId="{9D7D7061-7546-4F94-9FA8-2EB235984EAD}" srcOrd="1" destOrd="0" parTransId="{5DCCD25B-64D4-43FB-A8B9-DF8C3F22A884}" sibTransId="{AE2B960E-B7FD-4C83-A42C-80AE8A3B1AA1}"/>
    <dgm:cxn modelId="{184762AB-CDFD-4A51-95D8-C7EDD2992509}" srcId="{4E20663C-222D-4731-BB15-2C9639A80C2D}" destId="{CC58211E-221F-4C57-933B-BA7AC9C51CE4}" srcOrd="0" destOrd="0" parTransId="{3ED8B346-7142-45E7-80C0-E18486EF3BFE}" sibTransId="{501DD65B-04EA-417E-A465-73442EE4A5D6}"/>
    <dgm:cxn modelId="{51786F45-FB38-4065-A145-FA37F49E5F8A}" srcId="{4E20663C-222D-4731-BB15-2C9639A80C2D}" destId="{18CDE831-66A1-4A4C-97B5-1DF74B5D5038}" srcOrd="1" destOrd="0" parTransId="{31C3ECAD-77AB-425E-AA87-80B29194E63E}" sibTransId="{04E34DE0-5F44-4AD9-A2CE-684CBCBF6AB2}"/>
    <dgm:cxn modelId="{2D4A74EB-17AA-47FF-808A-F25A86116155}" srcId="{AA0349EE-EE52-4723-8E0E-4F0EA7FAA3F5}" destId="{4CA8119E-20C5-41C0-8077-850935E5866B}" srcOrd="0" destOrd="0" parTransId="{AA2074A8-0F24-485E-83D8-D6F35E4F194E}" sibTransId="{DAC141A1-508B-43B0-A83A-537F2F778DC0}"/>
    <dgm:cxn modelId="{CECA3B43-BDD1-48FC-BCCA-CB8D981D0DE5}" type="presOf" srcId="{AA0349EE-EE52-4723-8E0E-4F0EA7FAA3F5}" destId="{B97364BC-4D2F-471C-87BB-D781FACA5448}" srcOrd="0" destOrd="0" presId="urn:microsoft.com/office/officeart/2005/8/layout/StepDownProcess"/>
    <dgm:cxn modelId="{EA2F3C91-A6C0-4318-904B-C89A21BA9C3B}" type="presOf" srcId="{18CDE831-66A1-4A4C-97B5-1DF74B5D5038}" destId="{2C4EE4B0-E8AC-4396-BA04-5A0DB88D740E}" srcOrd="0" destOrd="1" presId="urn:microsoft.com/office/officeart/2005/8/layout/StepDownProcess"/>
    <dgm:cxn modelId="{D307B0A7-B745-46E3-A0F3-07C61E6986E7}" type="presOf" srcId="{4F6F0D1F-01C2-46F8-99A1-0E2ED4CFD61E}" destId="{0079EA6C-D478-41EC-983A-DDD54A9B26BF}" srcOrd="0" destOrd="0" presId="urn:microsoft.com/office/officeart/2005/8/layout/StepDownProcess"/>
    <dgm:cxn modelId="{66C37A56-974A-45DA-93D8-8AD630DC2688}" type="presOf" srcId="{6474EECF-062A-4A8C-99A6-0416FD8C6C88}" destId="{36933137-F9A3-4983-97A4-09858961EB47}" srcOrd="0" destOrd="0" presId="urn:microsoft.com/office/officeart/2005/8/layout/StepDownProcess"/>
    <dgm:cxn modelId="{79FC6EB6-674A-4A54-8236-A2E0F091243C}" type="presOf" srcId="{DB79A1D7-E4AA-4A64-8ED7-04CBB35CD707}" destId="{4E7F6FA3-954F-4FDA-8BE1-85563C923E62}" srcOrd="0" destOrd="0" presId="urn:microsoft.com/office/officeart/2005/8/layout/StepDownProcess"/>
    <dgm:cxn modelId="{715D8779-6686-4ED5-98D1-7A18E5D44D41}" srcId="{6474EECF-062A-4A8C-99A6-0416FD8C6C88}" destId="{F8776CAE-B557-4C76-83BE-47F9E790705C}" srcOrd="2" destOrd="0" parTransId="{CDF94DE4-C340-403C-AD82-8DDAFE95AE7C}" sibTransId="{EE94D969-5739-43E1-8980-62E13702B493}"/>
    <dgm:cxn modelId="{C9EFE6E0-1FBE-45D0-8C4B-D1EAFAE0F9DB}" type="presOf" srcId="{9D7D7061-7546-4F94-9FA8-2EB235984EAD}" destId="{D522C62C-C235-40BB-9352-9C84DEC133D0}" srcOrd="0" destOrd="1" presId="urn:microsoft.com/office/officeart/2005/8/layout/StepDownProcess"/>
    <dgm:cxn modelId="{655CA82F-7F60-4D2B-957A-AF3B1F1F16DB}" type="presOf" srcId="{4E20663C-222D-4731-BB15-2C9639A80C2D}" destId="{3E6B86FA-914C-440E-8283-93913610F192}" srcOrd="0" destOrd="0" presId="urn:microsoft.com/office/officeart/2005/8/layout/StepDownProcess"/>
    <dgm:cxn modelId="{A931E810-973A-4C23-A11D-7C2C28A1DBF9}" type="presOf" srcId="{F8776CAE-B557-4C76-83BE-47F9E790705C}" destId="{151E3DA9-820F-4CF5-86E3-D6E5ECEFC991}" srcOrd="0" destOrd="0" presId="urn:microsoft.com/office/officeart/2005/8/layout/StepDownProcess"/>
    <dgm:cxn modelId="{0795EF08-C785-4BDE-9612-FE73ADB37D4E}" srcId="{4F6F0D1F-01C2-46F8-99A1-0E2ED4CFD61E}" destId="{DB79A1D7-E4AA-4A64-8ED7-04CBB35CD707}" srcOrd="0" destOrd="0" parTransId="{70C36C3B-4270-4EC8-9D23-68332E5A5502}" sibTransId="{2D324B30-55E4-4855-8E3A-D8D8E13885BA}"/>
    <dgm:cxn modelId="{8FE8BEE4-75E8-45A5-9C36-BD46AE057CC9}" type="presOf" srcId="{4CA8119E-20C5-41C0-8077-850935E5866B}" destId="{6CB39438-D604-40B6-A8A1-C0B00E6B617F}" srcOrd="0" destOrd="0" presId="urn:microsoft.com/office/officeart/2005/8/layout/StepDownProcess"/>
    <dgm:cxn modelId="{480B562C-B1AB-41E2-A85C-1712C631E76A}" srcId="{6474EECF-062A-4A8C-99A6-0416FD8C6C88}" destId="{01B0433B-0A0F-4E96-9C6D-D9A18F3AC1FB}" srcOrd="4" destOrd="0" parTransId="{FE55D60D-4463-47FF-8B75-0C531BE0397A}" sibTransId="{6E82AD83-439A-4215-B5CB-549D2E50466E}"/>
    <dgm:cxn modelId="{FDFD9E57-DA67-48E4-9DC9-1FEB5440B98F}" type="presParOf" srcId="{36933137-F9A3-4983-97A4-09858961EB47}" destId="{9F56AA9C-6A00-451E-8F7B-3CD2888FB74D}" srcOrd="0" destOrd="0" presId="urn:microsoft.com/office/officeart/2005/8/layout/StepDownProcess"/>
    <dgm:cxn modelId="{FB617586-8423-4B30-8165-64BB2A3528C2}" type="presParOf" srcId="{9F56AA9C-6A00-451E-8F7B-3CD2888FB74D}" destId="{ACA5926A-EC9B-4386-8778-2FB6FA930404}" srcOrd="0" destOrd="0" presId="urn:microsoft.com/office/officeart/2005/8/layout/StepDownProcess"/>
    <dgm:cxn modelId="{E5D86563-C916-4A6F-B7C2-CC98A6103BEC}" type="presParOf" srcId="{9F56AA9C-6A00-451E-8F7B-3CD2888FB74D}" destId="{3E6B86FA-914C-440E-8283-93913610F192}" srcOrd="1" destOrd="0" presId="urn:microsoft.com/office/officeart/2005/8/layout/StepDownProcess"/>
    <dgm:cxn modelId="{5C27DF25-94B7-4071-BE1B-A19BA85B0AE7}" type="presParOf" srcId="{9F56AA9C-6A00-451E-8F7B-3CD2888FB74D}" destId="{2C4EE4B0-E8AC-4396-BA04-5A0DB88D740E}" srcOrd="2" destOrd="0" presId="urn:microsoft.com/office/officeart/2005/8/layout/StepDownProcess"/>
    <dgm:cxn modelId="{F98165C1-DCFE-4B64-9880-80BB1C7207F0}" type="presParOf" srcId="{36933137-F9A3-4983-97A4-09858961EB47}" destId="{8292985A-3D69-442A-85ED-7D9596BA73E6}" srcOrd="1" destOrd="0" presId="urn:microsoft.com/office/officeart/2005/8/layout/StepDownProcess"/>
    <dgm:cxn modelId="{29DA7B57-A06C-4D36-98D4-05AA377C3BDB}" type="presParOf" srcId="{36933137-F9A3-4983-97A4-09858961EB47}" destId="{E0C434F6-719D-4A64-A284-808AE5347B21}" srcOrd="2" destOrd="0" presId="urn:microsoft.com/office/officeart/2005/8/layout/StepDownProcess"/>
    <dgm:cxn modelId="{D3E5F5A9-B645-4FA4-9008-B371F1AB7113}" type="presParOf" srcId="{E0C434F6-719D-4A64-A284-808AE5347B21}" destId="{2643B33F-BB7B-4986-85C8-629D80E5F742}" srcOrd="0" destOrd="0" presId="urn:microsoft.com/office/officeart/2005/8/layout/StepDownProcess"/>
    <dgm:cxn modelId="{1869A66E-50EB-40F6-95B0-EB03529AF89F}" type="presParOf" srcId="{E0C434F6-719D-4A64-A284-808AE5347B21}" destId="{0079EA6C-D478-41EC-983A-DDD54A9B26BF}" srcOrd="1" destOrd="0" presId="urn:microsoft.com/office/officeart/2005/8/layout/StepDownProcess"/>
    <dgm:cxn modelId="{AC670F9A-1FCA-459A-8997-F2939BA91FEB}" type="presParOf" srcId="{E0C434F6-719D-4A64-A284-808AE5347B21}" destId="{4E7F6FA3-954F-4FDA-8BE1-85563C923E62}" srcOrd="2" destOrd="0" presId="urn:microsoft.com/office/officeart/2005/8/layout/StepDownProcess"/>
    <dgm:cxn modelId="{B325A73F-B98D-4A03-9676-3799139CC1F5}" type="presParOf" srcId="{36933137-F9A3-4983-97A4-09858961EB47}" destId="{36E6EFD1-95C9-4B33-9027-688AD9512296}" srcOrd="3" destOrd="0" presId="urn:microsoft.com/office/officeart/2005/8/layout/StepDownProcess"/>
    <dgm:cxn modelId="{0BA6CA12-DF18-400E-8D43-4FEE67B90B2A}" type="presParOf" srcId="{36933137-F9A3-4983-97A4-09858961EB47}" destId="{D562F1F3-31C2-40ED-8006-0C708EBE38E8}" srcOrd="4" destOrd="0" presId="urn:microsoft.com/office/officeart/2005/8/layout/StepDownProcess"/>
    <dgm:cxn modelId="{E1E281D5-9423-4EF7-84C8-E0A7CC5482CD}" type="presParOf" srcId="{D562F1F3-31C2-40ED-8006-0C708EBE38E8}" destId="{6193188F-55F5-474E-9440-D362411B484F}" srcOrd="0" destOrd="0" presId="urn:microsoft.com/office/officeart/2005/8/layout/StepDownProcess"/>
    <dgm:cxn modelId="{8E2F4111-6F15-4C23-9C9B-216C924FFADE}" type="presParOf" srcId="{D562F1F3-31C2-40ED-8006-0C708EBE38E8}" destId="{151E3DA9-820F-4CF5-86E3-D6E5ECEFC991}" srcOrd="1" destOrd="0" presId="urn:microsoft.com/office/officeart/2005/8/layout/StepDownProcess"/>
    <dgm:cxn modelId="{2C6DE861-89CF-4A2A-822C-149270BD9376}" type="presParOf" srcId="{D562F1F3-31C2-40ED-8006-0C708EBE38E8}" destId="{D522C62C-C235-40BB-9352-9C84DEC133D0}" srcOrd="2" destOrd="0" presId="urn:microsoft.com/office/officeart/2005/8/layout/StepDownProcess"/>
    <dgm:cxn modelId="{98E1EEB2-DD87-4FFD-A9C4-FA67E1A08638}" type="presParOf" srcId="{36933137-F9A3-4983-97A4-09858961EB47}" destId="{9BBD0029-B756-43DE-AADB-4C81CB86325F}" srcOrd="5" destOrd="0" presId="urn:microsoft.com/office/officeart/2005/8/layout/StepDownProcess"/>
    <dgm:cxn modelId="{3F65B078-38CA-4BEE-B7F0-954241F271D1}" type="presParOf" srcId="{36933137-F9A3-4983-97A4-09858961EB47}" destId="{381D6A48-2A90-4366-87EF-BF9C462A30F6}" srcOrd="6" destOrd="0" presId="urn:microsoft.com/office/officeart/2005/8/layout/StepDownProcess"/>
    <dgm:cxn modelId="{C2FD0A1D-C405-4DF2-A78F-8D78C4CDE0AD}" type="presParOf" srcId="{381D6A48-2A90-4366-87EF-BF9C462A30F6}" destId="{EF27CEC1-9B6D-4778-AB44-A3630E813FC3}" srcOrd="0" destOrd="0" presId="urn:microsoft.com/office/officeart/2005/8/layout/StepDownProcess"/>
    <dgm:cxn modelId="{564764E8-4FDC-43F0-B8D1-21455104581A}" type="presParOf" srcId="{381D6A48-2A90-4366-87EF-BF9C462A30F6}" destId="{B97364BC-4D2F-471C-87BB-D781FACA5448}" srcOrd="1" destOrd="0" presId="urn:microsoft.com/office/officeart/2005/8/layout/StepDownProcess"/>
    <dgm:cxn modelId="{75FAF29C-74CF-4696-BC49-842D1BA03138}" type="presParOf" srcId="{381D6A48-2A90-4366-87EF-BF9C462A30F6}" destId="{6CB39438-D604-40B6-A8A1-C0B00E6B617F}" srcOrd="2" destOrd="0" presId="urn:microsoft.com/office/officeart/2005/8/layout/StepDownProcess"/>
    <dgm:cxn modelId="{1C25B462-8373-45E2-83B8-BA1F5D540F65}" type="presParOf" srcId="{36933137-F9A3-4983-97A4-09858961EB47}" destId="{B3DBD96B-DBCC-452E-8D55-A3A54DAA479D}" srcOrd="7" destOrd="0" presId="urn:microsoft.com/office/officeart/2005/8/layout/StepDownProcess"/>
    <dgm:cxn modelId="{9F35CA27-D18A-45EE-BA18-E2430E13D614}" type="presParOf" srcId="{36933137-F9A3-4983-97A4-09858961EB47}" destId="{08A5D4D8-EFF3-4DE3-A8DA-A332322CC103}" srcOrd="8" destOrd="0" presId="urn:microsoft.com/office/officeart/2005/8/layout/StepDownProcess"/>
    <dgm:cxn modelId="{D57114BD-47C1-49BA-B39D-A580F2576293}" type="presParOf" srcId="{08A5D4D8-EFF3-4DE3-A8DA-A332322CC103}" destId="{191B9436-3A38-4BD6-9F2A-A4E318FD3AC8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511D22-C531-4EA3-A147-28F30B33ECCD}">
      <dsp:nvSpPr>
        <dsp:cNvPr id="0" name=""/>
        <dsp:cNvSpPr/>
      </dsp:nvSpPr>
      <dsp:spPr>
        <a:xfrm>
          <a:off x="3327469" y="0"/>
          <a:ext cx="1390754" cy="39103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+/- $0.005</a:t>
          </a:r>
          <a:endParaRPr lang="en-US" sz="2600" kern="1200" dirty="0"/>
        </a:p>
      </dsp:txBody>
      <dsp:txXfrm>
        <a:off x="3327469" y="0"/>
        <a:ext cx="1390754" cy="1173091"/>
      </dsp:txXfrm>
    </dsp:sp>
    <dsp:sp modelId="{F06A393D-912B-4249-9AB0-C53FC8D02A64}">
      <dsp:nvSpPr>
        <dsp:cNvPr id="0" name=""/>
        <dsp:cNvSpPr/>
      </dsp:nvSpPr>
      <dsp:spPr>
        <a:xfrm>
          <a:off x="1704922" y="0"/>
          <a:ext cx="1390754" cy="39103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+/- $0.005</a:t>
          </a:r>
          <a:endParaRPr lang="en-US" sz="2600" kern="1200" dirty="0"/>
        </a:p>
      </dsp:txBody>
      <dsp:txXfrm>
        <a:off x="1704922" y="0"/>
        <a:ext cx="1390754" cy="1173091"/>
      </dsp:txXfrm>
    </dsp:sp>
    <dsp:sp modelId="{575203C0-4F1F-44BB-8241-B48B5A8E2913}">
      <dsp:nvSpPr>
        <dsp:cNvPr id="0" name=""/>
        <dsp:cNvSpPr/>
      </dsp:nvSpPr>
      <dsp:spPr>
        <a:xfrm>
          <a:off x="82375" y="0"/>
          <a:ext cx="1390754" cy="39103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Start</a:t>
          </a:r>
          <a:endParaRPr lang="en-US" sz="2600" kern="1200" dirty="0"/>
        </a:p>
      </dsp:txBody>
      <dsp:txXfrm>
        <a:off x="82375" y="0"/>
        <a:ext cx="1390754" cy="1173091"/>
      </dsp:txXfrm>
    </dsp:sp>
    <dsp:sp modelId="{0731CA6B-1201-4B02-9862-C66636315A63}">
      <dsp:nvSpPr>
        <dsp:cNvPr id="0" name=""/>
        <dsp:cNvSpPr/>
      </dsp:nvSpPr>
      <dsp:spPr>
        <a:xfrm>
          <a:off x="198271" y="2173750"/>
          <a:ext cx="1158962" cy="5794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$0.09/kWh</a:t>
          </a:r>
          <a:endParaRPr lang="en-US" sz="1800" kern="1200" dirty="0"/>
        </a:p>
      </dsp:txBody>
      <dsp:txXfrm>
        <a:off x="215243" y="2190722"/>
        <a:ext cx="1125018" cy="545537"/>
      </dsp:txXfrm>
    </dsp:sp>
    <dsp:sp modelId="{6066A39C-085F-4339-8744-246266D730CC}">
      <dsp:nvSpPr>
        <dsp:cNvPr id="0" name=""/>
        <dsp:cNvSpPr/>
      </dsp:nvSpPr>
      <dsp:spPr>
        <a:xfrm rot="18289469">
          <a:off x="1183131" y="2116952"/>
          <a:ext cx="811790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811790" y="1333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568731" y="2109995"/>
        <a:ext cx="40589" cy="40589"/>
      </dsp:txXfrm>
    </dsp:sp>
    <dsp:sp modelId="{FE9FD71B-D2E1-4293-9BE2-0A630B629E9E}">
      <dsp:nvSpPr>
        <dsp:cNvPr id="0" name=""/>
        <dsp:cNvSpPr/>
      </dsp:nvSpPr>
      <dsp:spPr>
        <a:xfrm>
          <a:off x="1820818" y="1507347"/>
          <a:ext cx="1158962" cy="5794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$0.095</a:t>
          </a:r>
          <a:endParaRPr lang="en-US" sz="1800" kern="1200" dirty="0"/>
        </a:p>
      </dsp:txBody>
      <dsp:txXfrm>
        <a:off x="1837790" y="1524319"/>
        <a:ext cx="1125018" cy="545537"/>
      </dsp:txXfrm>
    </dsp:sp>
    <dsp:sp modelId="{F348A940-A01E-45FF-8417-C957E44EDB82}">
      <dsp:nvSpPr>
        <dsp:cNvPr id="0" name=""/>
        <dsp:cNvSpPr/>
      </dsp:nvSpPr>
      <dsp:spPr>
        <a:xfrm rot="19457599">
          <a:off x="2926120" y="1617150"/>
          <a:ext cx="570906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570906" y="1333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197300" y="1616214"/>
        <a:ext cx="28545" cy="28545"/>
      </dsp:txXfrm>
    </dsp:sp>
    <dsp:sp modelId="{802E761F-0C84-41F1-A80D-B4A7EC1D6730}">
      <dsp:nvSpPr>
        <dsp:cNvPr id="0" name=""/>
        <dsp:cNvSpPr/>
      </dsp:nvSpPr>
      <dsp:spPr>
        <a:xfrm>
          <a:off x="3443365" y="1174146"/>
          <a:ext cx="1158962" cy="5794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$0.010</a:t>
          </a:r>
          <a:endParaRPr lang="en-US" sz="1800" kern="1200" dirty="0"/>
        </a:p>
      </dsp:txBody>
      <dsp:txXfrm>
        <a:off x="3460337" y="1191118"/>
        <a:ext cx="1125018" cy="545537"/>
      </dsp:txXfrm>
    </dsp:sp>
    <dsp:sp modelId="{A4C679BB-6FEC-4808-AAF1-47655F2815CE}">
      <dsp:nvSpPr>
        <dsp:cNvPr id="0" name=""/>
        <dsp:cNvSpPr/>
      </dsp:nvSpPr>
      <dsp:spPr>
        <a:xfrm rot="2142401">
          <a:off x="2926120" y="1950351"/>
          <a:ext cx="570906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570906" y="1333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197300" y="1949416"/>
        <a:ext cx="28545" cy="28545"/>
      </dsp:txXfrm>
    </dsp:sp>
    <dsp:sp modelId="{0C425D6A-FD56-434B-BDA2-FDAEAEED445E}">
      <dsp:nvSpPr>
        <dsp:cNvPr id="0" name=""/>
        <dsp:cNvSpPr/>
      </dsp:nvSpPr>
      <dsp:spPr>
        <a:xfrm>
          <a:off x="3443365" y="1840549"/>
          <a:ext cx="1158962" cy="5794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$0.09</a:t>
          </a:r>
          <a:endParaRPr lang="en-US" sz="1800" kern="1200" dirty="0"/>
        </a:p>
      </dsp:txBody>
      <dsp:txXfrm>
        <a:off x="3460337" y="1857521"/>
        <a:ext cx="1125018" cy="545537"/>
      </dsp:txXfrm>
    </dsp:sp>
    <dsp:sp modelId="{4BE1C240-B183-4023-84E4-21D12E3E4F34}">
      <dsp:nvSpPr>
        <dsp:cNvPr id="0" name=""/>
        <dsp:cNvSpPr/>
      </dsp:nvSpPr>
      <dsp:spPr>
        <a:xfrm rot="3310531">
          <a:off x="1183131" y="2783355"/>
          <a:ext cx="811790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811790" y="1333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568731" y="2776398"/>
        <a:ext cx="40589" cy="40589"/>
      </dsp:txXfrm>
    </dsp:sp>
    <dsp:sp modelId="{A54BBEDA-0476-4A42-86D1-FCB227D172D1}">
      <dsp:nvSpPr>
        <dsp:cNvPr id="0" name=""/>
        <dsp:cNvSpPr/>
      </dsp:nvSpPr>
      <dsp:spPr>
        <a:xfrm>
          <a:off x="1820818" y="2840154"/>
          <a:ext cx="1158962" cy="5794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$0.085</a:t>
          </a:r>
          <a:endParaRPr lang="en-US" sz="1800" kern="1200" dirty="0"/>
        </a:p>
      </dsp:txBody>
      <dsp:txXfrm>
        <a:off x="1837790" y="2857126"/>
        <a:ext cx="1125018" cy="545537"/>
      </dsp:txXfrm>
    </dsp:sp>
    <dsp:sp modelId="{67D298F2-65AA-404E-B02A-4959F76197DD}">
      <dsp:nvSpPr>
        <dsp:cNvPr id="0" name=""/>
        <dsp:cNvSpPr/>
      </dsp:nvSpPr>
      <dsp:spPr>
        <a:xfrm rot="19457599">
          <a:off x="2926120" y="2949956"/>
          <a:ext cx="570906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570906" y="1333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197300" y="2949021"/>
        <a:ext cx="28545" cy="28545"/>
      </dsp:txXfrm>
    </dsp:sp>
    <dsp:sp modelId="{3115902D-852D-4080-A849-9A8BB1EC46CC}">
      <dsp:nvSpPr>
        <dsp:cNvPr id="0" name=""/>
        <dsp:cNvSpPr/>
      </dsp:nvSpPr>
      <dsp:spPr>
        <a:xfrm>
          <a:off x="3443365" y="2506952"/>
          <a:ext cx="1158962" cy="5794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$0.09</a:t>
          </a:r>
          <a:endParaRPr lang="en-US" sz="1800" kern="1200" dirty="0"/>
        </a:p>
      </dsp:txBody>
      <dsp:txXfrm>
        <a:off x="3460337" y="2523924"/>
        <a:ext cx="1125018" cy="545537"/>
      </dsp:txXfrm>
    </dsp:sp>
    <dsp:sp modelId="{52EE7EB6-8701-46C2-AE84-7EEE802464BF}">
      <dsp:nvSpPr>
        <dsp:cNvPr id="0" name=""/>
        <dsp:cNvSpPr/>
      </dsp:nvSpPr>
      <dsp:spPr>
        <a:xfrm rot="2142401">
          <a:off x="2926120" y="3283158"/>
          <a:ext cx="570906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570906" y="1333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197300" y="3282222"/>
        <a:ext cx="28545" cy="28545"/>
      </dsp:txXfrm>
    </dsp:sp>
    <dsp:sp modelId="{34426526-37E7-47C5-A05C-CC07FF227ED7}">
      <dsp:nvSpPr>
        <dsp:cNvPr id="0" name=""/>
        <dsp:cNvSpPr/>
      </dsp:nvSpPr>
      <dsp:spPr>
        <a:xfrm>
          <a:off x="3443365" y="3173355"/>
          <a:ext cx="1158962" cy="5794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$0.08</a:t>
          </a:r>
          <a:endParaRPr lang="en-US" sz="1800" kern="1200" dirty="0"/>
        </a:p>
      </dsp:txBody>
      <dsp:txXfrm>
        <a:off x="3460337" y="3190327"/>
        <a:ext cx="1125018" cy="5455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21DA85-96D2-462A-B278-7B3E51A6FC83}">
      <dsp:nvSpPr>
        <dsp:cNvPr id="0" name=""/>
        <dsp:cNvSpPr/>
      </dsp:nvSpPr>
      <dsp:spPr>
        <a:xfrm>
          <a:off x="0" y="0"/>
          <a:ext cx="4191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4CDEF5-C3F4-4BF2-BEB2-F04C53E438AD}">
      <dsp:nvSpPr>
        <dsp:cNvPr id="0" name=""/>
        <dsp:cNvSpPr/>
      </dsp:nvSpPr>
      <dsp:spPr>
        <a:xfrm>
          <a:off x="0" y="0"/>
          <a:ext cx="838200" cy="378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0" y="0"/>
        <a:ext cx="838200" cy="3784600"/>
      </dsp:txXfrm>
    </dsp:sp>
    <dsp:sp modelId="{0D84A425-2633-43D6-BE39-3505CA31CA1F}">
      <dsp:nvSpPr>
        <dsp:cNvPr id="0" name=""/>
        <dsp:cNvSpPr/>
      </dsp:nvSpPr>
      <dsp:spPr>
        <a:xfrm>
          <a:off x="901065" y="35665"/>
          <a:ext cx="3289935" cy="7133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1996 – 0.05% cap</a:t>
          </a:r>
          <a:endParaRPr lang="en-US" sz="2000" kern="1200" dirty="0"/>
        </a:p>
      </dsp:txBody>
      <dsp:txXfrm>
        <a:off x="901065" y="35665"/>
        <a:ext cx="3289935" cy="713308"/>
      </dsp:txXfrm>
    </dsp:sp>
    <dsp:sp modelId="{E1A64A57-D395-4913-A56A-52E4E77AD6A4}">
      <dsp:nvSpPr>
        <dsp:cNvPr id="0" name=""/>
        <dsp:cNvSpPr/>
      </dsp:nvSpPr>
      <dsp:spPr>
        <a:xfrm>
          <a:off x="838200" y="748973"/>
          <a:ext cx="3352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6E801F-9074-48BF-9BFF-40FB50E8CEC4}">
      <dsp:nvSpPr>
        <dsp:cNvPr id="0" name=""/>
        <dsp:cNvSpPr/>
      </dsp:nvSpPr>
      <dsp:spPr>
        <a:xfrm>
          <a:off x="901065" y="784639"/>
          <a:ext cx="3289935" cy="7133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2006 – 2.5% cap</a:t>
          </a:r>
          <a:endParaRPr lang="en-US" sz="2000" kern="1200" dirty="0"/>
        </a:p>
      </dsp:txBody>
      <dsp:txXfrm>
        <a:off x="901065" y="784639"/>
        <a:ext cx="3289935" cy="713308"/>
      </dsp:txXfrm>
    </dsp:sp>
    <dsp:sp modelId="{45BE0DE5-5C7B-48BC-838F-C10FABEE33DC}">
      <dsp:nvSpPr>
        <dsp:cNvPr id="0" name=""/>
        <dsp:cNvSpPr/>
      </dsp:nvSpPr>
      <dsp:spPr>
        <a:xfrm>
          <a:off x="838200" y="1497947"/>
          <a:ext cx="3352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20CF8D-3AD3-464A-9675-420DB0AC39D8}">
      <dsp:nvSpPr>
        <dsp:cNvPr id="0" name=""/>
        <dsp:cNvSpPr/>
      </dsp:nvSpPr>
      <dsp:spPr>
        <a:xfrm>
          <a:off x="901065" y="1533613"/>
          <a:ext cx="3289935" cy="7133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2010 – 5% cap</a:t>
          </a:r>
          <a:endParaRPr lang="en-US" sz="2000" kern="1200" dirty="0"/>
        </a:p>
      </dsp:txBody>
      <dsp:txXfrm>
        <a:off x="901065" y="1533613"/>
        <a:ext cx="3289935" cy="713308"/>
      </dsp:txXfrm>
    </dsp:sp>
    <dsp:sp modelId="{9EE6A842-9AA2-410D-9E96-FD532D381962}">
      <dsp:nvSpPr>
        <dsp:cNvPr id="0" name=""/>
        <dsp:cNvSpPr/>
      </dsp:nvSpPr>
      <dsp:spPr>
        <a:xfrm>
          <a:off x="838200" y="2246921"/>
          <a:ext cx="3352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CFF648-07EC-4592-AAA1-6A8A0D077ACB}">
      <dsp:nvSpPr>
        <dsp:cNvPr id="0" name=""/>
        <dsp:cNvSpPr/>
      </dsp:nvSpPr>
      <dsp:spPr>
        <a:xfrm>
          <a:off x="901065" y="2282586"/>
          <a:ext cx="3289935" cy="7133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2013 – 5 GW cap</a:t>
          </a:r>
          <a:endParaRPr lang="en-US" sz="2000" kern="1200" dirty="0"/>
        </a:p>
      </dsp:txBody>
      <dsp:txXfrm>
        <a:off x="901065" y="2282586"/>
        <a:ext cx="3289935" cy="713308"/>
      </dsp:txXfrm>
    </dsp:sp>
    <dsp:sp modelId="{7C6B0E65-1794-45F5-B8EE-B05580D5CC31}">
      <dsp:nvSpPr>
        <dsp:cNvPr id="0" name=""/>
        <dsp:cNvSpPr/>
      </dsp:nvSpPr>
      <dsp:spPr>
        <a:xfrm>
          <a:off x="838200" y="2995895"/>
          <a:ext cx="3352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046813-CCB9-4BCB-95BD-D4126D94BA51}">
      <dsp:nvSpPr>
        <dsp:cNvPr id="0" name=""/>
        <dsp:cNvSpPr/>
      </dsp:nvSpPr>
      <dsp:spPr>
        <a:xfrm>
          <a:off x="901065" y="3031560"/>
          <a:ext cx="3289935" cy="7133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2017 – cap lifted</a:t>
          </a:r>
          <a:endParaRPr lang="en-US" sz="2000" kern="1200" dirty="0"/>
        </a:p>
      </dsp:txBody>
      <dsp:txXfrm>
        <a:off x="901065" y="3031560"/>
        <a:ext cx="3289935" cy="713308"/>
      </dsp:txXfrm>
    </dsp:sp>
    <dsp:sp modelId="{12F988D4-3B35-465B-A222-720B44EA36D8}">
      <dsp:nvSpPr>
        <dsp:cNvPr id="0" name=""/>
        <dsp:cNvSpPr/>
      </dsp:nvSpPr>
      <dsp:spPr>
        <a:xfrm>
          <a:off x="838200" y="3744869"/>
          <a:ext cx="3352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8F7681-C223-402D-94A4-E28D4FF343B4}">
      <dsp:nvSpPr>
        <dsp:cNvPr id="0" name=""/>
        <dsp:cNvSpPr/>
      </dsp:nvSpPr>
      <dsp:spPr>
        <a:xfrm rot="5400000">
          <a:off x="1181089" y="855802"/>
          <a:ext cx="972486" cy="150338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CDBC47-9EFC-40A9-83A6-9C9AA0FFEE14}">
      <dsp:nvSpPr>
        <dsp:cNvPr id="0" name=""/>
        <dsp:cNvSpPr/>
      </dsp:nvSpPr>
      <dsp:spPr>
        <a:xfrm>
          <a:off x="626850" y="27436"/>
          <a:ext cx="2223005" cy="114591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Certainty</a:t>
          </a:r>
          <a:endParaRPr lang="en-US" sz="3000" kern="1200" dirty="0"/>
        </a:p>
      </dsp:txBody>
      <dsp:txXfrm>
        <a:off x="682799" y="83385"/>
        <a:ext cx="2111107" cy="1034015"/>
      </dsp:txXfrm>
    </dsp:sp>
    <dsp:sp modelId="{5C6ABD4B-9EE5-45E1-8D12-8F3AF1B6E969}">
      <dsp:nvSpPr>
        <dsp:cNvPr id="0" name=""/>
        <dsp:cNvSpPr/>
      </dsp:nvSpPr>
      <dsp:spPr>
        <a:xfrm>
          <a:off x="2766057" y="133986"/>
          <a:ext cx="1616802" cy="926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Rule 21 in place for over 10 years</a:t>
          </a:r>
          <a:endParaRPr lang="en-US" sz="1400" kern="1200" dirty="0"/>
        </a:p>
      </dsp:txBody>
      <dsp:txXfrm>
        <a:off x="2766057" y="133986"/>
        <a:ext cx="1616802" cy="926177"/>
      </dsp:txXfrm>
    </dsp:sp>
    <dsp:sp modelId="{651C008A-66E1-4147-B666-D7C564368E7E}">
      <dsp:nvSpPr>
        <dsp:cNvPr id="0" name=""/>
        <dsp:cNvSpPr/>
      </dsp:nvSpPr>
      <dsp:spPr>
        <a:xfrm rot="5400000">
          <a:off x="2748269" y="2131940"/>
          <a:ext cx="972486" cy="150338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03148F-F581-4745-9455-5074EB94C74C}">
      <dsp:nvSpPr>
        <dsp:cNvPr id="0" name=""/>
        <dsp:cNvSpPr/>
      </dsp:nvSpPr>
      <dsp:spPr>
        <a:xfrm>
          <a:off x="2194030" y="1303574"/>
          <a:ext cx="2223005" cy="114591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Strict Timelines</a:t>
          </a:r>
          <a:endParaRPr lang="en-US" sz="3000" kern="1200" dirty="0"/>
        </a:p>
      </dsp:txBody>
      <dsp:txXfrm>
        <a:off x="2249979" y="1359523"/>
        <a:ext cx="2111107" cy="1034015"/>
      </dsp:txXfrm>
    </dsp:sp>
    <dsp:sp modelId="{8B9DDDEE-93FA-4C2F-B0C5-CC3B4A001285}">
      <dsp:nvSpPr>
        <dsp:cNvPr id="0" name=""/>
        <dsp:cNvSpPr/>
      </dsp:nvSpPr>
      <dsp:spPr>
        <a:xfrm>
          <a:off x="4333237" y="1410124"/>
          <a:ext cx="1616802" cy="926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Interconnection within 30 days by statute</a:t>
          </a:r>
          <a:endParaRPr lang="en-US" sz="1400" kern="1200" dirty="0"/>
        </a:p>
      </dsp:txBody>
      <dsp:txXfrm>
        <a:off x="4333237" y="1410124"/>
        <a:ext cx="1616802" cy="926177"/>
      </dsp:txXfrm>
    </dsp:sp>
    <dsp:sp modelId="{F4108DB2-4295-4E37-A24A-1CACD61FE615}">
      <dsp:nvSpPr>
        <dsp:cNvPr id="0" name=""/>
        <dsp:cNvSpPr/>
      </dsp:nvSpPr>
      <dsp:spPr>
        <a:xfrm rot="5400000">
          <a:off x="4315450" y="3408078"/>
          <a:ext cx="972486" cy="150338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75F58F-4D80-4182-9B6A-194751945484}">
      <dsp:nvSpPr>
        <dsp:cNvPr id="0" name=""/>
        <dsp:cNvSpPr/>
      </dsp:nvSpPr>
      <dsp:spPr>
        <a:xfrm>
          <a:off x="3761210" y="2579712"/>
          <a:ext cx="2223005" cy="114591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Cost caps</a:t>
          </a:r>
          <a:endParaRPr lang="en-US" sz="3000" kern="1200" dirty="0"/>
        </a:p>
      </dsp:txBody>
      <dsp:txXfrm>
        <a:off x="3817159" y="2635661"/>
        <a:ext cx="2111107" cy="1034015"/>
      </dsp:txXfrm>
    </dsp:sp>
    <dsp:sp modelId="{35F2485B-20EE-440A-B49F-6AC920271CBC}">
      <dsp:nvSpPr>
        <dsp:cNvPr id="0" name=""/>
        <dsp:cNvSpPr/>
      </dsp:nvSpPr>
      <dsp:spPr>
        <a:xfrm>
          <a:off x="5900417" y="2686262"/>
          <a:ext cx="1616802" cy="926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Exempted from all fees and upgrade costs are capped</a:t>
          </a:r>
          <a:endParaRPr lang="en-US" sz="1400" kern="1200" dirty="0"/>
        </a:p>
      </dsp:txBody>
      <dsp:txXfrm>
        <a:off x="5900417" y="2686262"/>
        <a:ext cx="1616802" cy="926177"/>
      </dsp:txXfrm>
    </dsp:sp>
    <dsp:sp modelId="{27C423CD-DFF5-400B-B22A-08A2213FA35E}">
      <dsp:nvSpPr>
        <dsp:cNvPr id="0" name=""/>
        <dsp:cNvSpPr/>
      </dsp:nvSpPr>
      <dsp:spPr>
        <a:xfrm>
          <a:off x="5328390" y="3855850"/>
          <a:ext cx="2223005" cy="114591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Success</a:t>
          </a:r>
          <a:endParaRPr lang="en-US" sz="3000" kern="1200" dirty="0"/>
        </a:p>
      </dsp:txBody>
      <dsp:txXfrm>
        <a:off x="5384339" y="3911799"/>
        <a:ext cx="2111107" cy="1034015"/>
      </dsp:txXfrm>
    </dsp:sp>
    <dsp:sp modelId="{33C50676-363F-4F9E-897A-06A51BBA2757}">
      <dsp:nvSpPr>
        <dsp:cNvPr id="0" name=""/>
        <dsp:cNvSpPr/>
      </dsp:nvSpPr>
      <dsp:spPr>
        <a:xfrm>
          <a:off x="7467597" y="3962401"/>
          <a:ext cx="1616802" cy="926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+200,000 interconnections since 2007</a:t>
          </a:r>
          <a:endParaRPr lang="en-US" sz="1400" kern="1200" dirty="0"/>
        </a:p>
      </dsp:txBody>
      <dsp:txXfrm>
        <a:off x="7467597" y="3962401"/>
        <a:ext cx="1616802" cy="9261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F5172E-695C-442A-B631-CF82B376DC19}">
      <dsp:nvSpPr>
        <dsp:cNvPr id="0" name=""/>
        <dsp:cNvSpPr/>
      </dsp:nvSpPr>
      <dsp:spPr>
        <a:xfrm>
          <a:off x="2364104" y="2397672"/>
          <a:ext cx="1748790" cy="1748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Adopt ‘fair’ NEM 2.0</a:t>
          </a:r>
          <a:endParaRPr lang="en-US" sz="2400" kern="1200" dirty="0"/>
        </a:p>
      </dsp:txBody>
      <dsp:txXfrm>
        <a:off x="2620208" y="2653776"/>
        <a:ext cx="1236582" cy="1236582"/>
      </dsp:txXfrm>
    </dsp:sp>
    <dsp:sp modelId="{148848CC-B619-4198-B8F0-06E0986F0431}">
      <dsp:nvSpPr>
        <dsp:cNvPr id="0" name=""/>
        <dsp:cNvSpPr/>
      </dsp:nvSpPr>
      <dsp:spPr>
        <a:xfrm rot="11700000">
          <a:off x="805725" y="2575757"/>
          <a:ext cx="1528293" cy="49840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DDF41A-1FE0-404A-A1D5-FD988660747F}">
      <dsp:nvSpPr>
        <dsp:cNvPr id="0" name=""/>
        <dsp:cNvSpPr/>
      </dsp:nvSpPr>
      <dsp:spPr>
        <a:xfrm>
          <a:off x="1087" y="1962644"/>
          <a:ext cx="1661350" cy="1329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Rate reform</a:t>
          </a:r>
          <a:endParaRPr lang="en-US" sz="2200" kern="1200" dirty="0"/>
        </a:p>
      </dsp:txBody>
      <dsp:txXfrm>
        <a:off x="40014" y="2001571"/>
        <a:ext cx="1583496" cy="1251226"/>
      </dsp:txXfrm>
    </dsp:sp>
    <dsp:sp modelId="{BD98FD18-EB4B-43A2-A5D2-CD575071F725}">
      <dsp:nvSpPr>
        <dsp:cNvPr id="0" name=""/>
        <dsp:cNvSpPr/>
      </dsp:nvSpPr>
      <dsp:spPr>
        <a:xfrm rot="14700000">
          <a:off x="1744284" y="1457227"/>
          <a:ext cx="1528293" cy="49840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758875-55F3-4540-B300-D33FB979E3E9}">
      <dsp:nvSpPr>
        <dsp:cNvPr id="0" name=""/>
        <dsp:cNvSpPr/>
      </dsp:nvSpPr>
      <dsp:spPr>
        <a:xfrm>
          <a:off x="1354813" y="349337"/>
          <a:ext cx="1661350" cy="1329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Protect existing NEM customers</a:t>
          </a:r>
          <a:endParaRPr lang="en-US" sz="2200" kern="1200" dirty="0"/>
        </a:p>
      </dsp:txBody>
      <dsp:txXfrm>
        <a:off x="1393740" y="388264"/>
        <a:ext cx="1583496" cy="1251226"/>
      </dsp:txXfrm>
    </dsp:sp>
    <dsp:sp modelId="{098EF83F-DDB6-4DC2-9BF1-53F7D67A3E59}">
      <dsp:nvSpPr>
        <dsp:cNvPr id="0" name=""/>
        <dsp:cNvSpPr/>
      </dsp:nvSpPr>
      <dsp:spPr>
        <a:xfrm rot="17700000">
          <a:off x="3204421" y="1457227"/>
          <a:ext cx="1528293" cy="49840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3651E7-B044-4BA3-95D5-D2BB93AD3904}">
      <dsp:nvSpPr>
        <dsp:cNvPr id="0" name=""/>
        <dsp:cNvSpPr/>
      </dsp:nvSpPr>
      <dsp:spPr>
        <a:xfrm>
          <a:off x="3460836" y="349337"/>
          <a:ext cx="1661350" cy="1329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Study design options</a:t>
          </a:r>
        </a:p>
      </dsp:txBody>
      <dsp:txXfrm>
        <a:off x="3499763" y="388264"/>
        <a:ext cx="1583496" cy="1251226"/>
      </dsp:txXfrm>
    </dsp:sp>
    <dsp:sp modelId="{3BF3F8C6-B1A5-4669-9207-FFEC170C33A6}">
      <dsp:nvSpPr>
        <dsp:cNvPr id="0" name=""/>
        <dsp:cNvSpPr/>
      </dsp:nvSpPr>
      <dsp:spPr>
        <a:xfrm rot="20700000">
          <a:off x="4142980" y="2575757"/>
          <a:ext cx="1528293" cy="49840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6ADC77-990A-4C39-B747-58CF2CD00DAB}">
      <dsp:nvSpPr>
        <dsp:cNvPr id="0" name=""/>
        <dsp:cNvSpPr/>
      </dsp:nvSpPr>
      <dsp:spPr>
        <a:xfrm>
          <a:off x="4814561" y="1962644"/>
          <a:ext cx="1661350" cy="1329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Lift 1 MW Cap</a:t>
          </a:r>
          <a:endParaRPr lang="en-US" sz="2200" kern="1200" dirty="0"/>
        </a:p>
      </dsp:txBody>
      <dsp:txXfrm>
        <a:off x="4853488" y="2001571"/>
        <a:ext cx="1583496" cy="12512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A5926A-EC9B-4386-8778-2FB6FA930404}">
      <dsp:nvSpPr>
        <dsp:cNvPr id="0" name=""/>
        <dsp:cNvSpPr/>
      </dsp:nvSpPr>
      <dsp:spPr>
        <a:xfrm rot="5400000">
          <a:off x="2146902" y="651235"/>
          <a:ext cx="825478" cy="163687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6B86FA-914C-440E-8283-93913610F192}">
      <dsp:nvSpPr>
        <dsp:cNvPr id="0" name=""/>
        <dsp:cNvSpPr/>
      </dsp:nvSpPr>
      <dsp:spPr>
        <a:xfrm>
          <a:off x="1412811" y="84726"/>
          <a:ext cx="2420397" cy="97268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Parameters</a:t>
          </a:r>
          <a:endParaRPr lang="en-US" sz="2500" kern="1200" dirty="0"/>
        </a:p>
      </dsp:txBody>
      <dsp:txXfrm>
        <a:off x="1460302" y="132217"/>
        <a:ext cx="2325415" cy="877706"/>
      </dsp:txXfrm>
    </dsp:sp>
    <dsp:sp modelId="{2C4EE4B0-E8AC-4396-BA04-5A0DB88D740E}">
      <dsp:nvSpPr>
        <dsp:cNvPr id="0" name=""/>
        <dsp:cNvSpPr/>
      </dsp:nvSpPr>
      <dsp:spPr>
        <a:xfrm>
          <a:off x="3906943" y="200768"/>
          <a:ext cx="1760366" cy="7861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No cost shift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All costs/benefits, including </a:t>
          </a:r>
          <a:r>
            <a:rPr lang="en-US" sz="1400" kern="1200" dirty="0" err="1" smtClean="0"/>
            <a:t>enviro</a:t>
          </a:r>
          <a:r>
            <a:rPr lang="en-US" sz="1400" kern="1200" dirty="0" smtClean="0"/>
            <a:t>/economic factors</a:t>
          </a:r>
          <a:endParaRPr lang="en-US" sz="1400" kern="1200" dirty="0"/>
        </a:p>
      </dsp:txBody>
      <dsp:txXfrm>
        <a:off x="3906943" y="200768"/>
        <a:ext cx="1760366" cy="786169"/>
      </dsp:txXfrm>
    </dsp:sp>
    <dsp:sp modelId="{2643B33F-BB7B-4986-85C8-629D80E5F742}">
      <dsp:nvSpPr>
        <dsp:cNvPr id="0" name=""/>
        <dsp:cNvSpPr/>
      </dsp:nvSpPr>
      <dsp:spPr>
        <a:xfrm rot="5400000">
          <a:off x="3726356" y="1743885"/>
          <a:ext cx="825478" cy="163687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79EA6C-D478-41EC-983A-DDD54A9B26BF}">
      <dsp:nvSpPr>
        <dsp:cNvPr id="0" name=""/>
        <dsp:cNvSpPr/>
      </dsp:nvSpPr>
      <dsp:spPr>
        <a:xfrm>
          <a:off x="2992266" y="1177376"/>
          <a:ext cx="2420397" cy="97268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Design Options</a:t>
          </a:r>
          <a:endParaRPr lang="en-US" sz="2500" kern="1200" dirty="0"/>
        </a:p>
      </dsp:txBody>
      <dsp:txXfrm>
        <a:off x="3039757" y="1224867"/>
        <a:ext cx="2325415" cy="877706"/>
      </dsp:txXfrm>
    </dsp:sp>
    <dsp:sp modelId="{4E7F6FA3-954F-4FDA-8BE1-85563C923E62}">
      <dsp:nvSpPr>
        <dsp:cNvPr id="0" name=""/>
        <dsp:cNvSpPr/>
      </dsp:nvSpPr>
      <dsp:spPr>
        <a:xfrm>
          <a:off x="5486397" y="1293418"/>
          <a:ext cx="1760366" cy="7861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/>
            <a:t>FiT</a:t>
          </a:r>
          <a:r>
            <a:rPr lang="en-US" sz="1600" kern="1200" dirty="0" smtClean="0"/>
            <a:t>, Value of Solar, Status Quo NEM</a:t>
          </a:r>
          <a:endParaRPr lang="en-US" sz="1600" kern="1200" dirty="0"/>
        </a:p>
      </dsp:txBody>
      <dsp:txXfrm>
        <a:off x="5486397" y="1293418"/>
        <a:ext cx="1760366" cy="786169"/>
      </dsp:txXfrm>
    </dsp:sp>
    <dsp:sp modelId="{6193188F-55F5-474E-9440-D362411B484F}">
      <dsp:nvSpPr>
        <dsp:cNvPr id="0" name=""/>
        <dsp:cNvSpPr/>
      </dsp:nvSpPr>
      <dsp:spPr>
        <a:xfrm rot="5400000">
          <a:off x="5305811" y="2836535"/>
          <a:ext cx="825478" cy="163687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1E3DA9-820F-4CF5-86E3-D6E5ECEFC991}">
      <dsp:nvSpPr>
        <dsp:cNvPr id="0" name=""/>
        <dsp:cNvSpPr/>
      </dsp:nvSpPr>
      <dsp:spPr>
        <a:xfrm>
          <a:off x="4571720" y="2270026"/>
          <a:ext cx="2420397" cy="97268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Understand Inputs</a:t>
          </a:r>
          <a:endParaRPr lang="en-US" sz="2500" kern="1200" dirty="0"/>
        </a:p>
      </dsp:txBody>
      <dsp:txXfrm>
        <a:off x="4619211" y="2317517"/>
        <a:ext cx="2325415" cy="877706"/>
      </dsp:txXfrm>
    </dsp:sp>
    <dsp:sp modelId="{D522C62C-C235-40BB-9352-9C84DEC133D0}">
      <dsp:nvSpPr>
        <dsp:cNvPr id="0" name=""/>
        <dsp:cNvSpPr/>
      </dsp:nvSpPr>
      <dsp:spPr>
        <a:xfrm>
          <a:off x="7065852" y="2386068"/>
          <a:ext cx="1760366" cy="7861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Rate designs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Costs/Benefits</a:t>
          </a:r>
          <a:endParaRPr lang="en-US" sz="1600" kern="1200" dirty="0"/>
        </a:p>
      </dsp:txBody>
      <dsp:txXfrm>
        <a:off x="7065852" y="2386068"/>
        <a:ext cx="1760366" cy="786169"/>
      </dsp:txXfrm>
    </dsp:sp>
    <dsp:sp modelId="{EF27CEC1-9B6D-4778-AB44-A3630E813FC3}">
      <dsp:nvSpPr>
        <dsp:cNvPr id="0" name=""/>
        <dsp:cNvSpPr/>
      </dsp:nvSpPr>
      <dsp:spPr>
        <a:xfrm rot="5400000">
          <a:off x="6885265" y="3929185"/>
          <a:ext cx="825478" cy="163687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7364BC-4D2F-471C-87BB-D781FACA5448}">
      <dsp:nvSpPr>
        <dsp:cNvPr id="0" name=""/>
        <dsp:cNvSpPr/>
      </dsp:nvSpPr>
      <dsp:spPr>
        <a:xfrm>
          <a:off x="6151174" y="3362676"/>
          <a:ext cx="2420397" cy="97268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Design and Vet Tariff</a:t>
          </a:r>
          <a:endParaRPr lang="en-US" sz="2500" kern="1200" dirty="0"/>
        </a:p>
      </dsp:txBody>
      <dsp:txXfrm>
        <a:off x="6198665" y="3410167"/>
        <a:ext cx="2325415" cy="877706"/>
      </dsp:txXfrm>
    </dsp:sp>
    <dsp:sp modelId="{6CB39438-D604-40B6-A8A1-C0B00E6B617F}">
      <dsp:nvSpPr>
        <dsp:cNvPr id="0" name=""/>
        <dsp:cNvSpPr/>
      </dsp:nvSpPr>
      <dsp:spPr>
        <a:xfrm>
          <a:off x="8526633" y="3478718"/>
          <a:ext cx="1760366" cy="7861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Public input</a:t>
          </a:r>
          <a:endParaRPr lang="en-US" sz="1600" kern="1200" dirty="0"/>
        </a:p>
      </dsp:txBody>
      <dsp:txXfrm>
        <a:off x="8526633" y="3478718"/>
        <a:ext cx="1760366" cy="786169"/>
      </dsp:txXfrm>
    </dsp:sp>
    <dsp:sp modelId="{191B9436-3A38-4BD6-9F2A-A4E318FD3AC8}">
      <dsp:nvSpPr>
        <dsp:cNvPr id="0" name=""/>
        <dsp:cNvSpPr/>
      </dsp:nvSpPr>
      <dsp:spPr>
        <a:xfrm>
          <a:off x="7730628" y="4437511"/>
          <a:ext cx="2420397" cy="97268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Implement NEM 2.0</a:t>
          </a:r>
          <a:endParaRPr lang="en-US" sz="2500" kern="1200" dirty="0"/>
        </a:p>
      </dsp:txBody>
      <dsp:txXfrm>
        <a:off x="7778119" y="4485002"/>
        <a:ext cx="2325415" cy="8777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70D65-FFDE-463A-8A00-C5764A81389F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5B443E-AE63-48E6-A031-4721342E97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43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11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en-US" smtClean="0"/>
              <a:pPr algn="ctr"/>
              <a:t>12/12/2013 8:17 AM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12/12/2013 8:17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12/12/2013 8:17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12/12/2013 8:17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12/12/2013 8:17 AM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>
          <a:xfrm>
            <a:off x="4495800" y="6248206"/>
            <a:ext cx="3352800" cy="365125"/>
          </a:xfrm>
        </p:spPr>
        <p:txBody>
          <a:bodyPr rtlCol="0"/>
          <a:lstStyle/>
          <a:p>
            <a:r>
              <a:rPr lang="en-US" dirty="0" smtClean="0"/>
              <a:t>Wade Crowfoot,  February 4,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12/12/2013 8:17 AM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12/12/2013 8:17 AM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12/12/2013 8:17 AM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12/12/2013 8:17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12/12/2013 8:17 AM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12/12/2013 8:17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548" y="228600"/>
            <a:ext cx="6854952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+mn-lt"/>
              </a:rPr>
              <a:t>CA Solar Policy: Lessons and Pathways</a:t>
            </a:r>
            <a:endParaRPr lang="en-US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76400"/>
            <a:ext cx="8763000" cy="1905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/>
              <a:t>Nicol</a:t>
            </a:r>
            <a:r>
              <a:rPr lang="en-US" sz="2800" dirty="0" smtClean="0"/>
              <a:t>as Chaset</a:t>
            </a:r>
          </a:p>
          <a:p>
            <a:pPr algn="ctr">
              <a:buNone/>
            </a:pPr>
            <a:r>
              <a:rPr lang="en-US" sz="2800" dirty="0" smtClean="0"/>
              <a:t>Special Advisor for </a:t>
            </a:r>
            <a:r>
              <a:rPr lang="en-US" sz="2800" dirty="0" smtClean="0"/>
              <a:t>Distributed Energy Resources </a:t>
            </a:r>
          </a:p>
          <a:p>
            <a:pPr algn="ctr">
              <a:buNone/>
            </a:pPr>
            <a:r>
              <a:rPr lang="en-US" sz="3000" dirty="0" smtClean="0"/>
              <a:t>Office of Governor Edmund G Brown</a:t>
            </a:r>
            <a:endParaRPr lang="en-US" sz="3000" dirty="0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80592" y="4267200"/>
            <a:ext cx="3263008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4267200"/>
            <a:ext cx="327660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 descr="http://t2.gstatic.com/images?q=tbn:ANd9GcTcGLvOmQKc4NqABDAe2hB-4bHIEa7pFNfTUyJT8jsP6m1xWDhF_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267200"/>
            <a:ext cx="2695575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Net Energy Metering in CA</a:t>
            </a:r>
            <a:endParaRPr lang="en-US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-2969" y="1524000"/>
            <a:ext cx="40386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-1 MW size limit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-All REs eligible       (99% solar)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-Full retail bill netting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-No special fees or charges can be applied</a:t>
            </a:r>
            <a:endParaRPr 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51783706"/>
              </p:ext>
            </p:extLst>
          </p:nvPr>
        </p:nvGraphicFramePr>
        <p:xfrm>
          <a:off x="4686300" y="2299562"/>
          <a:ext cx="4191000" cy="378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62500" y="1733896"/>
            <a:ext cx="396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NEM Legislative History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6908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California Solar Initiative</a:t>
            </a:r>
            <a:endParaRPr lang="en-US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4191000" cy="533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-Created in </a:t>
            </a:r>
            <a:r>
              <a:rPr lang="en-US" dirty="0" smtClean="0"/>
              <a:t>2006 with 10 year expected life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smtClean="0"/>
              <a:t>1,750 MW goal for CA IOUs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-$1b incentive decline by volume installed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-1,640 MWs </a:t>
            </a:r>
            <a:r>
              <a:rPr lang="en-US" dirty="0" smtClean="0"/>
              <a:t>installed/in </a:t>
            </a:r>
            <a:r>
              <a:rPr lang="en-US" dirty="0" smtClean="0"/>
              <a:t>construction</a:t>
            </a:r>
            <a:endParaRPr lang="en-US" dirty="0" smtClean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800161763"/>
              </p:ext>
            </p:extLst>
          </p:nvPr>
        </p:nvGraphicFramePr>
        <p:xfrm>
          <a:off x="3886200" y="1828800"/>
          <a:ext cx="52578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108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NEM Interconnection</a:t>
            </a:r>
            <a:endParaRPr lang="en-US" sz="4000" dirty="0" smtClean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36924153"/>
              </p:ext>
            </p:extLst>
          </p:nvPr>
        </p:nvGraphicFramePr>
        <p:xfrm>
          <a:off x="-304800" y="1676400"/>
          <a:ext cx="92202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1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AB 327: pathway to NEM 2.0</a:t>
            </a:r>
            <a:endParaRPr lang="en-US" sz="4000" dirty="0" smtClean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554429415"/>
              </p:ext>
            </p:extLst>
          </p:nvPr>
        </p:nvGraphicFramePr>
        <p:xfrm>
          <a:off x="1274123" y="1219200"/>
          <a:ext cx="64770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Equal 8"/>
          <p:cNvSpPr/>
          <p:nvPr/>
        </p:nvSpPr>
        <p:spPr>
          <a:xfrm rot="5400000">
            <a:off x="4169723" y="5425539"/>
            <a:ext cx="685800" cy="6096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50523" y="6073239"/>
            <a:ext cx="3124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/>
              <a:t>Uncapped NEM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178440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Developing NEM 2.0</a:t>
            </a:r>
            <a:endParaRPr lang="en-US" sz="4000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75793896"/>
              </p:ext>
            </p:extLst>
          </p:nvPr>
        </p:nvGraphicFramePr>
        <p:xfrm>
          <a:off x="-1143000" y="1482436"/>
          <a:ext cx="10287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Up Arrow 6"/>
          <p:cNvSpPr/>
          <p:nvPr/>
        </p:nvSpPr>
        <p:spPr>
          <a:xfrm rot="7361823">
            <a:off x="2437067" y="1714020"/>
            <a:ext cx="1075825" cy="6445606"/>
          </a:xfrm>
          <a:prstGeom prst="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4936822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July 1, 2015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209800" y="6248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July 1, 2017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893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NEM 2.0 Expectations</a:t>
            </a:r>
            <a:endParaRPr lang="en-US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NEM 1.0 or something close to 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Mandatory TOU + Grid Charge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Smart Inverter Requirements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Storage + Solar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	+1 MW pay for grid upgrades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51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/>
              <a:t>Plotting the Path for CAs Solar Future</a:t>
            </a:r>
            <a:endParaRPr lang="en-US" sz="40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46482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NEM 2.0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Storage + Solar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Community Solar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Beyond 33% RPS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176751478"/>
              </p:ext>
            </p:extLst>
          </p:nvPr>
        </p:nvGraphicFramePr>
        <p:xfrm>
          <a:off x="3962400" y="1752600"/>
          <a:ext cx="4495800" cy="47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Up Arrow 9"/>
          <p:cNvSpPr/>
          <p:nvPr/>
        </p:nvSpPr>
        <p:spPr>
          <a:xfrm>
            <a:off x="6532418" y="1633847"/>
            <a:ext cx="381000" cy="3962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23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Thank You</a:t>
            </a:r>
            <a:endParaRPr lang="en-US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Contact me:</a:t>
            </a:r>
          </a:p>
          <a:p>
            <a:pPr marL="0" indent="0" algn="ctr">
              <a:buNone/>
            </a:pPr>
            <a:r>
              <a:rPr lang="en-US" dirty="0" smtClean="0"/>
              <a:t>Nicolas.chaset@cpuc.ca.gov</a:t>
            </a:r>
          </a:p>
        </p:txBody>
      </p:sp>
    </p:spTree>
    <p:extLst>
      <p:ext uri="{BB962C8B-B14F-4D97-AF65-F5344CB8AC3E}">
        <p14:creationId xmlns:p14="http://schemas.microsoft.com/office/powerpoint/2010/main" val="5273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Energy Storage + Solar</a:t>
            </a:r>
            <a:endParaRPr lang="en-US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4592782" cy="5334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-Up to</a:t>
            </a:r>
            <a:r>
              <a:rPr lang="en-US" dirty="0" smtClean="0"/>
              <a:t> 350 MWs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-Incentives + DR/AS market revenues opportunities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-Rate designs that incent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-Focus on SONGs replacement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-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686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Community Solar</a:t>
            </a:r>
            <a:endParaRPr lang="en-US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4592782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-600 MW pilot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-Buckets for residential and larger customers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-Customers pay more, but fix rate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-Utility managed (at first)</a:t>
            </a:r>
          </a:p>
        </p:txBody>
      </p:sp>
    </p:spTree>
    <p:extLst>
      <p:ext uri="{BB962C8B-B14F-4D97-AF65-F5344CB8AC3E}">
        <p14:creationId xmlns:p14="http://schemas.microsoft.com/office/powerpoint/2010/main" val="5273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548" y="228600"/>
            <a:ext cx="6854952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+mn-lt"/>
              </a:rPr>
              <a:t>California’s Long-term Energy Vision</a:t>
            </a:r>
            <a:endParaRPr lang="en-US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76400"/>
            <a:ext cx="8763000" cy="1905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/>
              <a:t>	</a:t>
            </a:r>
            <a:r>
              <a:rPr lang="en-US" sz="3000" dirty="0" smtClean="0"/>
              <a:t>Transition California’s energy system                         to a highly efficient, renewables-based system and electrify </a:t>
            </a:r>
            <a:r>
              <a:rPr lang="en-US" sz="3000" dirty="0" smtClean="0"/>
              <a:t>transportation</a:t>
            </a:r>
            <a:endParaRPr lang="en-US" sz="3000" dirty="0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80592" y="4267200"/>
            <a:ext cx="3263008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4267200"/>
            <a:ext cx="327660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 descr="http://t2.gstatic.com/images?q=tbn:ANd9GcTcGLvOmQKc4NqABDAe2hB-4bHIEa7pFNfTUyJT8jsP6m1xWDhF_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267200"/>
            <a:ext cx="2695575" cy="2209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7309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Beyond 33% RPS</a:t>
            </a:r>
            <a:endParaRPr lang="en-US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4592782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-RPS is a floor not ceiling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-1.5m EVs = 15 GWs of new peak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-SONGS replacement needs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smtClean="0"/>
              <a:t>2050 </a:t>
            </a:r>
            <a:r>
              <a:rPr lang="en-US" dirty="0"/>
              <a:t>GHG target drives more renewables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650924614"/>
              </p:ext>
            </p:extLst>
          </p:nvPr>
        </p:nvGraphicFramePr>
        <p:xfrm>
          <a:off x="4343400" y="1524000"/>
          <a:ext cx="44958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01696084"/>
              </p:ext>
            </p:extLst>
          </p:nvPr>
        </p:nvGraphicFramePr>
        <p:xfrm>
          <a:off x="4419600" y="4114800"/>
          <a:ext cx="44958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434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/>
              <a:t>Governor Brown’s Energy Policy Priorities</a:t>
            </a:r>
            <a:endParaRPr lang="en-US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-76200" y="2407969"/>
            <a:ext cx="2283031" cy="1371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dirty="0" smtClean="0"/>
              <a:t>33% RPS</a:t>
            </a:r>
          </a:p>
          <a:p>
            <a:pPr marL="0" indent="0" algn="ctr">
              <a:buNone/>
            </a:pPr>
            <a:endParaRPr lang="en-US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-76200" y="1892877"/>
            <a:ext cx="7239000" cy="1600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0" dirty="0" smtClean="0"/>
              <a:t>Cap and Trade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-76200" y="2941369"/>
            <a:ext cx="2743200" cy="6858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0" dirty="0" smtClean="0"/>
              <a:t>12 GW of DG</a:t>
            </a:r>
            <a:endParaRPr lang="en-US" sz="3000" dirty="0"/>
          </a:p>
        </p:txBody>
      </p:sp>
      <p:sp>
        <p:nvSpPr>
          <p:cNvPr id="9" name="Chevron 8"/>
          <p:cNvSpPr/>
          <p:nvPr/>
        </p:nvSpPr>
        <p:spPr>
          <a:xfrm>
            <a:off x="2667000" y="2130631"/>
            <a:ext cx="533400" cy="112469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819400" y="2407227"/>
            <a:ext cx="2283031" cy="5715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/>
              <a:buNone/>
            </a:pPr>
            <a:r>
              <a:rPr lang="en-US" sz="3000" dirty="0" smtClean="0"/>
              <a:t>2020</a:t>
            </a:r>
            <a:endParaRPr lang="en-US" sz="20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79270" y="4041815"/>
            <a:ext cx="2283031" cy="1371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/>
              <a:buNone/>
            </a:pPr>
            <a:r>
              <a:rPr lang="en-US" sz="3000" dirty="0" smtClean="0"/>
              <a:t>1.5m ZEVs</a:t>
            </a:r>
          </a:p>
          <a:p>
            <a:pPr marL="0" indent="0" algn="ctr">
              <a:buFont typeface="Wingdings"/>
              <a:buNone/>
            </a:pPr>
            <a:endParaRPr lang="en-US" sz="2000" dirty="0"/>
          </a:p>
        </p:txBody>
      </p:sp>
      <p:sp>
        <p:nvSpPr>
          <p:cNvPr id="12" name="Chevron 11"/>
          <p:cNvSpPr/>
          <p:nvPr/>
        </p:nvSpPr>
        <p:spPr>
          <a:xfrm>
            <a:off x="3048001" y="3762746"/>
            <a:ext cx="533400" cy="112469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200400" y="4039342"/>
            <a:ext cx="2283031" cy="5715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/>
              <a:buNone/>
            </a:pPr>
            <a:r>
              <a:rPr lang="en-US" sz="3000" dirty="0" smtClean="0"/>
              <a:t>2025</a:t>
            </a:r>
            <a:endParaRPr lang="en-US" sz="200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423558" y="5160818"/>
            <a:ext cx="2283031" cy="1371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/>
              <a:buNone/>
            </a:pPr>
            <a:r>
              <a:rPr lang="en-US" sz="3000" dirty="0" smtClean="0"/>
              <a:t>80% Below 1990 Emissions</a:t>
            </a:r>
          </a:p>
          <a:p>
            <a:pPr marL="0" indent="0" algn="ctr">
              <a:buFont typeface="Wingdings"/>
              <a:buNone/>
            </a:pPr>
            <a:endParaRPr lang="en-US" sz="2000" dirty="0"/>
          </a:p>
        </p:txBody>
      </p:sp>
      <p:sp>
        <p:nvSpPr>
          <p:cNvPr id="15" name="Chevron 14"/>
          <p:cNvSpPr/>
          <p:nvPr/>
        </p:nvSpPr>
        <p:spPr>
          <a:xfrm>
            <a:off x="6592289" y="5284272"/>
            <a:ext cx="533400" cy="112469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744688" y="5560868"/>
            <a:ext cx="2283031" cy="5715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/>
              <a:buNone/>
            </a:pPr>
            <a:r>
              <a:rPr lang="en-US" sz="3000" dirty="0" smtClean="0"/>
              <a:t>2050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7821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/>
              <a:t>California: the real sunshine state?</a:t>
            </a:r>
            <a:endParaRPr lang="en-US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3276600" cy="2209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smtClean="0"/>
              <a:t>California </a:t>
            </a:r>
            <a:r>
              <a:rPr lang="en-US" dirty="0" smtClean="0"/>
              <a:t>has installed over 3,000 </a:t>
            </a:r>
            <a:r>
              <a:rPr lang="en-US" dirty="0" smtClean="0"/>
              <a:t>MWs </a:t>
            </a:r>
            <a:r>
              <a:rPr lang="en-US" dirty="0" smtClean="0"/>
              <a:t>solar</a:t>
            </a:r>
            <a:endParaRPr lang="en-US" dirty="0" smtClean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03528941"/>
              </p:ext>
            </p:extLst>
          </p:nvPr>
        </p:nvGraphicFramePr>
        <p:xfrm>
          <a:off x="2951018" y="1600200"/>
          <a:ext cx="6172200" cy="287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4343400"/>
            <a:ext cx="28956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600" dirty="0" smtClean="0"/>
          </a:p>
          <a:p>
            <a:r>
              <a:rPr lang="en-US" sz="2600" dirty="0" smtClean="0"/>
              <a:t>-Up to 12,000 MWs of solar by 2020</a:t>
            </a:r>
          </a:p>
          <a:p>
            <a:endParaRPr lang="en-US" sz="26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762662085"/>
              </p:ext>
            </p:extLst>
          </p:nvPr>
        </p:nvGraphicFramePr>
        <p:xfrm>
          <a:off x="2928257" y="4495800"/>
          <a:ext cx="6215743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9619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Wholesale Solar – large scale</a:t>
            </a:r>
            <a:endParaRPr lang="en-US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4184073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-Solar PV </a:t>
            </a:r>
            <a:r>
              <a:rPr lang="en-US" dirty="0" smtClean="0"/>
              <a:t>fastest growing renewable resource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-Over 1,300 MWs installed to date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-Over 7,000 MWs expected by 2020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828800"/>
            <a:ext cx="523192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625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World’s </a:t>
            </a:r>
            <a:r>
              <a:rPr lang="en-US" sz="4000" dirty="0"/>
              <a:t>3 largest solar plants </a:t>
            </a:r>
            <a:r>
              <a:rPr lang="en-US" sz="4000" dirty="0" smtClean="0"/>
              <a:t>are located in California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886" y="2133600"/>
            <a:ext cx="8447314" cy="1600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endParaRPr lang="en-US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248418"/>
              </p:ext>
            </p:extLst>
          </p:nvPr>
        </p:nvGraphicFramePr>
        <p:xfrm>
          <a:off x="10885" y="1762760"/>
          <a:ext cx="9133113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4371"/>
                <a:gridCol w="3044371"/>
                <a:gridCol w="3044371"/>
              </a:tblGrid>
              <a:tr h="751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Desert Topaz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 Valley Solar Ranch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Desert Sunlight</a:t>
                      </a:r>
                      <a:endParaRPr lang="en-US" dirty="0"/>
                    </a:p>
                  </a:txBody>
                  <a:tcPr/>
                </a:tc>
              </a:tr>
              <a:tr h="751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Size: 550 MWs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Size: 250 MWs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Size: 250 MWs</a:t>
                      </a:r>
                      <a:endParaRPr lang="en-US" dirty="0"/>
                    </a:p>
                  </a:txBody>
                  <a:tcPr/>
                </a:tc>
              </a:tr>
              <a:tr h="751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Status: under construction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Status: On-line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Status: On-line</a:t>
                      </a:r>
                      <a:endParaRPr lang="en-US" dirty="0"/>
                    </a:p>
                  </a:txBody>
                  <a:tcPr/>
                </a:tc>
              </a:tr>
              <a:tr h="751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Cost: over $2b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Cost: over $1b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Cost: over $1b</a:t>
                      </a:r>
                      <a:endParaRPr lang="en-US" dirty="0"/>
                    </a:p>
                  </a:txBody>
                  <a:tcPr/>
                </a:tc>
              </a:tr>
              <a:tr h="751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Owner: MidAmerican Energy Holdings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Owner: NRG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Owner: </a:t>
                      </a:r>
                      <a:r>
                        <a:rPr lang="en-US" dirty="0" err="1" smtClean="0"/>
                        <a:t>NextEra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362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Wholesale DG </a:t>
            </a:r>
            <a:r>
              <a:rPr lang="en-US" sz="4000" b="1" dirty="0" smtClean="0"/>
              <a:t>Solar – </a:t>
            </a:r>
            <a:r>
              <a:rPr lang="en-US" sz="4000" b="1" dirty="0" smtClean="0"/>
              <a:t>RAM</a:t>
            </a:r>
            <a:endParaRPr lang="en-US" sz="4000" dirty="0" smtClean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36884859"/>
              </p:ext>
            </p:extLst>
          </p:nvPr>
        </p:nvGraphicFramePr>
        <p:xfrm>
          <a:off x="4191000" y="2133600"/>
          <a:ext cx="4648200" cy="1490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1524000"/>
            <a:ext cx="9144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700" dirty="0" smtClean="0"/>
              <a:t>Projects </a:t>
            </a:r>
            <a:r>
              <a:rPr lang="en-US" sz="2700" dirty="0"/>
              <a:t>under 20 </a:t>
            </a:r>
            <a:r>
              <a:rPr lang="en-US" sz="2700" dirty="0" smtClean="0"/>
              <a:t>MWs  1250 </a:t>
            </a:r>
            <a:r>
              <a:rPr lang="en-US" sz="2700" dirty="0"/>
              <a:t>MWs over 4 auctions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0" y="2446340"/>
            <a:ext cx="4800600" cy="44116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smtClean="0"/>
              <a:t>Results so far:</a:t>
            </a:r>
          </a:p>
          <a:p>
            <a:pPr marL="0" indent="0">
              <a:buFont typeface="Wingdings"/>
              <a:buNone/>
            </a:pPr>
            <a:r>
              <a:rPr lang="en-US" dirty="0" smtClean="0"/>
              <a:t>-very low prices</a:t>
            </a:r>
          </a:p>
          <a:p>
            <a:pPr marL="0" indent="0">
              <a:buFont typeface="Wingdings"/>
              <a:buNone/>
            </a:pPr>
            <a:endParaRPr lang="en-US" dirty="0" smtClean="0"/>
          </a:p>
          <a:p>
            <a:pPr marL="0" indent="0">
              <a:buFont typeface="Wingdings"/>
              <a:buNone/>
            </a:pPr>
            <a:endParaRPr lang="en-US" dirty="0" smtClean="0"/>
          </a:p>
          <a:p>
            <a:pPr marL="0" indent="0">
              <a:buFont typeface="Wingdings"/>
              <a:buNone/>
            </a:pPr>
            <a:r>
              <a:rPr lang="en-US" dirty="0" smtClean="0"/>
              <a:t>-</a:t>
            </a:r>
            <a:r>
              <a:rPr lang="en-US" dirty="0" smtClean="0"/>
              <a:t>extreme competition</a:t>
            </a:r>
          </a:p>
          <a:p>
            <a:pPr marL="0" indent="0">
              <a:buFont typeface="Wingdings"/>
              <a:buNone/>
            </a:pPr>
            <a:endParaRPr lang="en-US" dirty="0" smtClean="0"/>
          </a:p>
          <a:p>
            <a:pPr marL="0" indent="0">
              <a:buFont typeface="Wingdings"/>
              <a:buNone/>
            </a:pPr>
            <a:r>
              <a:rPr lang="en-US" dirty="0" smtClean="0"/>
              <a:t>-dominated by solar PV</a:t>
            </a:r>
            <a:endParaRPr lang="en-US" dirty="0"/>
          </a:p>
          <a:p>
            <a:pPr marL="0" indent="0">
              <a:buFont typeface="Wingdings"/>
              <a:buNone/>
            </a:pPr>
            <a:endParaRPr lang="en-US" dirty="0" smtClean="0"/>
          </a:p>
          <a:p>
            <a:pPr marL="0" indent="0">
              <a:buFont typeface="Wingdings"/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851471"/>
            <a:ext cx="4495800" cy="281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628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Wholesale DG </a:t>
            </a:r>
            <a:r>
              <a:rPr lang="en-US" sz="4000" b="1" dirty="0" smtClean="0"/>
              <a:t>Solar – </a:t>
            </a:r>
            <a:r>
              <a:rPr lang="en-US" sz="4000" b="1" dirty="0" err="1" smtClean="0"/>
              <a:t>FiTs</a:t>
            </a:r>
            <a:endParaRPr lang="en-US" sz="40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1524000"/>
            <a:ext cx="9144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700" dirty="0" smtClean="0"/>
              <a:t>Projects </a:t>
            </a:r>
            <a:r>
              <a:rPr lang="en-US" sz="2700" dirty="0"/>
              <a:t>under </a:t>
            </a:r>
            <a:r>
              <a:rPr lang="en-US" sz="2700" dirty="0" smtClean="0"/>
              <a:t>3 </a:t>
            </a:r>
            <a:r>
              <a:rPr lang="en-US" sz="2700" dirty="0" smtClean="0"/>
              <a:t>MWs  </a:t>
            </a:r>
            <a:r>
              <a:rPr lang="en-US" sz="2700" dirty="0" smtClean="0"/>
              <a:t>750 </a:t>
            </a:r>
            <a:r>
              <a:rPr lang="en-US" sz="2700" dirty="0"/>
              <a:t>MWs over </a:t>
            </a:r>
            <a:r>
              <a:rPr lang="en-US" sz="2700" dirty="0" smtClean="0"/>
              <a:t>24 months</a:t>
            </a:r>
            <a:endParaRPr lang="en-US" sz="27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0" y="2209800"/>
            <a:ext cx="4800600" cy="3505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smtClean="0"/>
              <a:t>Launched 10/13</a:t>
            </a:r>
            <a:r>
              <a:rPr lang="en-US" dirty="0" smtClean="0"/>
              <a:t>:</a:t>
            </a:r>
            <a:endParaRPr lang="en-US" dirty="0" smtClean="0"/>
          </a:p>
          <a:p>
            <a:pPr marL="0" indent="0">
              <a:buFont typeface="Wingdings"/>
              <a:buNone/>
            </a:pPr>
            <a:r>
              <a:rPr lang="en-US" dirty="0" smtClean="0"/>
              <a:t>-bi-monthly price adjustment based on demand</a:t>
            </a:r>
          </a:p>
          <a:p>
            <a:pPr marL="0" indent="0">
              <a:buFont typeface="Wingdings"/>
              <a:buNone/>
            </a:pPr>
            <a:endParaRPr lang="en-US" dirty="0" smtClean="0"/>
          </a:p>
          <a:p>
            <a:pPr marL="0" indent="0">
              <a:buFont typeface="Wingdings"/>
              <a:buNone/>
            </a:pPr>
            <a:r>
              <a:rPr lang="en-US" dirty="0" smtClean="0"/>
              <a:t>-fixed MWs per 2 month period</a:t>
            </a:r>
          </a:p>
          <a:p>
            <a:pPr marL="0" indent="0">
              <a:buFont typeface="Wingdings"/>
              <a:buNone/>
            </a:pPr>
            <a:endParaRPr lang="en-US" dirty="0" smtClean="0"/>
          </a:p>
          <a:p>
            <a:pPr marL="0" indent="0">
              <a:buFont typeface="Wingdings"/>
              <a:buNone/>
            </a:pPr>
            <a:endParaRPr lang="en-US" dirty="0"/>
          </a:p>
          <a:p>
            <a:pPr marL="0" indent="0">
              <a:buFont typeface="Wingdings"/>
              <a:buNone/>
            </a:pPr>
            <a:endParaRPr lang="en-US" dirty="0" smtClean="0"/>
          </a:p>
          <a:p>
            <a:pPr marL="0" indent="0">
              <a:buFont typeface="Wingdings"/>
              <a:buNone/>
            </a:pP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603962207"/>
              </p:ext>
            </p:extLst>
          </p:nvPr>
        </p:nvGraphicFramePr>
        <p:xfrm>
          <a:off x="4114800" y="2590800"/>
          <a:ext cx="4800600" cy="3910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679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/>
              <a:t>Three Pillars of CA ‘retail’ solar success</a:t>
            </a:r>
            <a:endParaRPr lang="en-US" sz="4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599790"/>
            <a:ext cx="3005137" cy="328468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029200" y="4267200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Certain, yet declining </a:t>
            </a:r>
            <a:r>
              <a:rPr lang="en-US" sz="2400" b="1" dirty="0" smtClean="0">
                <a:solidFill>
                  <a:srgbClr val="FF0000"/>
                </a:solidFill>
              </a:rPr>
              <a:t>incentives (</a:t>
            </a:r>
            <a:r>
              <a:rPr lang="en-US" sz="2400" b="1" dirty="0">
                <a:solidFill>
                  <a:srgbClr val="FF0000"/>
                </a:solidFill>
              </a:rPr>
              <a:t>CSI)</a:t>
            </a:r>
          </a:p>
        </p:txBody>
      </p:sp>
      <p:sp>
        <p:nvSpPr>
          <p:cNvPr id="6" name="Rectangle 5"/>
          <p:cNvSpPr/>
          <p:nvPr/>
        </p:nvSpPr>
        <p:spPr>
          <a:xfrm>
            <a:off x="1828800" y="5257800"/>
            <a:ext cx="495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Long-term </a:t>
            </a:r>
            <a:r>
              <a:rPr lang="en-US" sz="2400" b="1" dirty="0">
                <a:solidFill>
                  <a:srgbClr val="FF0000"/>
                </a:solidFill>
              </a:rPr>
              <a:t>Commitment to NEM </a:t>
            </a:r>
          </a:p>
        </p:txBody>
      </p:sp>
      <p:sp>
        <p:nvSpPr>
          <p:cNvPr id="8" name="Rectangle 7"/>
          <p:cNvSpPr/>
          <p:nvPr/>
        </p:nvSpPr>
        <p:spPr>
          <a:xfrm>
            <a:off x="-49230" y="4267200"/>
            <a:ext cx="442364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Transparent Interconnection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Rules 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19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010167125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4" ma:contentTypeDescription="Create a new document." ma:contentTypeScope="" ma:versionID="e4b7918f6d70a6bbd3ae09fdaae93119"/>
</file>

<file path=customXml/itemProps1.xml><?xml version="1.0" encoding="utf-8"?>
<ds:datastoreItem xmlns:ds="http://schemas.openxmlformats.org/officeDocument/2006/customXml" ds:itemID="{B58E645B-416C-46C0-8199-EBD1F0DEEE9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9000B0E-F247-42DE-B4C8-953FA55828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914435-E756-48BB-A166-ECAB58D992C2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598</Words>
  <Application>Microsoft Office PowerPoint</Application>
  <PresentationFormat>On-screen Show (4:3)</PresentationFormat>
  <Paragraphs>181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TS010167125</vt:lpstr>
      <vt:lpstr>CA Solar Policy: Lessons and Pathways</vt:lpstr>
      <vt:lpstr>California’s Long-term Energy Vision</vt:lpstr>
      <vt:lpstr>Governor Brown’s Energy Policy Priorities</vt:lpstr>
      <vt:lpstr>California: the real sunshine state?</vt:lpstr>
      <vt:lpstr>Wholesale Solar – large scale</vt:lpstr>
      <vt:lpstr>World’s 3 largest solar plants are located in California</vt:lpstr>
      <vt:lpstr>Wholesale DG Solar – RAM</vt:lpstr>
      <vt:lpstr>Wholesale DG Solar – FiTs</vt:lpstr>
      <vt:lpstr>Three Pillars of CA ‘retail’ solar success</vt:lpstr>
      <vt:lpstr>Net Energy Metering in CA</vt:lpstr>
      <vt:lpstr>California Solar Initiative</vt:lpstr>
      <vt:lpstr>NEM Interconnection</vt:lpstr>
      <vt:lpstr>AB 327: pathway to NEM 2.0</vt:lpstr>
      <vt:lpstr>Developing NEM 2.0</vt:lpstr>
      <vt:lpstr>NEM 2.0 Expectations</vt:lpstr>
      <vt:lpstr>Plotting the Path for CAs Solar Future</vt:lpstr>
      <vt:lpstr>Thank You</vt:lpstr>
      <vt:lpstr>Energy Storage + Solar</vt:lpstr>
      <vt:lpstr>Community Solar</vt:lpstr>
      <vt:lpstr>Beyond 33% RPS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2010-09-14T00:03:23Z</dcterms:created>
  <dcterms:modified xsi:type="dcterms:W3CDTF">2013-12-12T22:40:00Z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TC101671259990</vt:lpwstr>
  </property>
</Properties>
</file>